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 id="2147483925" r:id="rId2"/>
    <p:sldMasterId id="2147483700" r:id="rId3"/>
    <p:sldMasterId id="2147483980" r:id="rId4"/>
    <p:sldMasterId id="2147484001" r:id="rId5"/>
  </p:sldMasterIdLst>
  <p:notesMasterIdLst>
    <p:notesMasterId r:id="rId117"/>
  </p:notesMasterIdLst>
  <p:handoutMasterIdLst>
    <p:handoutMasterId r:id="rId118"/>
  </p:handoutMasterIdLst>
  <p:sldIdLst>
    <p:sldId id="493" r:id="rId6"/>
    <p:sldId id="755" r:id="rId7"/>
    <p:sldId id="829" r:id="rId8"/>
    <p:sldId id="844" r:id="rId9"/>
    <p:sldId id="824" r:id="rId10"/>
    <p:sldId id="819" r:id="rId11"/>
    <p:sldId id="756" r:id="rId12"/>
    <p:sldId id="261" r:id="rId13"/>
    <p:sldId id="808" r:id="rId14"/>
    <p:sldId id="775" r:id="rId15"/>
    <p:sldId id="786" r:id="rId16"/>
    <p:sldId id="813" r:id="rId17"/>
    <p:sldId id="766" r:id="rId18"/>
    <p:sldId id="812" r:id="rId19"/>
    <p:sldId id="767" r:id="rId20"/>
    <p:sldId id="846" r:id="rId21"/>
    <p:sldId id="768" r:id="rId22"/>
    <p:sldId id="758" r:id="rId23"/>
    <p:sldId id="792" r:id="rId24"/>
    <p:sldId id="793" r:id="rId25"/>
    <p:sldId id="794" r:id="rId26"/>
    <p:sldId id="670" r:id="rId27"/>
    <p:sldId id="682" r:id="rId28"/>
    <p:sldId id="770" r:id="rId29"/>
    <p:sldId id="757" r:id="rId30"/>
    <p:sldId id="749" r:id="rId31"/>
    <p:sldId id="640" r:id="rId32"/>
    <p:sldId id="515" r:id="rId33"/>
    <p:sldId id="745" r:id="rId34"/>
    <p:sldId id="516" r:id="rId35"/>
    <p:sldId id="529" r:id="rId36"/>
    <p:sldId id="523" r:id="rId37"/>
    <p:sldId id="787" r:id="rId38"/>
    <p:sldId id="645" r:id="rId39"/>
    <p:sldId id="807" r:id="rId40"/>
    <p:sldId id="533" r:id="rId41"/>
    <p:sldId id="838" r:id="rId42"/>
    <p:sldId id="534" r:id="rId43"/>
    <p:sldId id="743" r:id="rId44"/>
    <p:sldId id="620" r:id="rId45"/>
    <p:sldId id="760" r:id="rId46"/>
    <p:sldId id="681" r:id="rId47"/>
    <p:sldId id="498" r:id="rId48"/>
    <p:sldId id="536" r:id="rId49"/>
    <p:sldId id="769" r:id="rId50"/>
    <p:sldId id="781" r:id="rId51"/>
    <p:sldId id="790" r:id="rId52"/>
    <p:sldId id="644" r:id="rId53"/>
    <p:sldId id="641" r:id="rId54"/>
    <p:sldId id="415" r:id="rId55"/>
    <p:sldId id="810" r:id="rId56"/>
    <p:sldId id="691" r:id="rId57"/>
    <p:sldId id="646" r:id="rId58"/>
    <p:sldId id="729" r:id="rId59"/>
    <p:sldId id="842" r:id="rId60"/>
    <p:sldId id="816" r:id="rId61"/>
    <p:sldId id="840" r:id="rId62"/>
    <p:sldId id="591" r:id="rId63"/>
    <p:sldId id="778" r:id="rId64"/>
    <p:sldId id="773" r:id="rId65"/>
    <p:sldId id="832" r:id="rId66"/>
    <p:sldId id="811" r:id="rId67"/>
    <p:sldId id="761" r:id="rId68"/>
    <p:sldId id="733" r:id="rId69"/>
    <p:sldId id="817" r:id="rId70"/>
    <p:sldId id="771" r:id="rId71"/>
    <p:sldId id="772" r:id="rId72"/>
    <p:sldId id="556" r:id="rId73"/>
    <p:sldId id="762" r:id="rId74"/>
    <p:sldId id="738" r:id="rId75"/>
    <p:sldId id="692" r:id="rId76"/>
    <p:sldId id="285" r:id="rId77"/>
    <p:sldId id="687" r:id="rId78"/>
    <p:sldId id="780" r:id="rId79"/>
    <p:sldId id="822" r:id="rId80"/>
    <p:sldId id="823" r:id="rId81"/>
    <p:sldId id="494" r:id="rId82"/>
    <p:sldId id="651" r:id="rId83"/>
    <p:sldId id="739" r:id="rId84"/>
    <p:sldId id="563" r:id="rId85"/>
    <p:sldId id="469" r:id="rId86"/>
    <p:sldId id="470" r:id="rId87"/>
    <p:sldId id="567" r:id="rId88"/>
    <p:sldId id="506" r:id="rId89"/>
    <p:sldId id="693" r:id="rId90"/>
    <p:sldId id="568" r:id="rId91"/>
    <p:sldId id="569" r:id="rId92"/>
    <p:sldId id="325" r:id="rId93"/>
    <p:sldId id="320" r:id="rId94"/>
    <p:sldId id="820" r:id="rId95"/>
    <p:sldId id="845" r:id="rId96"/>
    <p:sldId id="712" r:id="rId97"/>
    <p:sldId id="713" r:id="rId98"/>
    <p:sldId id="830" r:id="rId99"/>
    <p:sldId id="365" r:id="rId100"/>
    <p:sldId id="690" r:id="rId101"/>
    <p:sldId id="330" r:id="rId102"/>
    <p:sldId id="331" r:id="rId103"/>
    <p:sldId id="752" r:id="rId104"/>
    <p:sldId id="818" r:id="rId105"/>
    <p:sldId id="571" r:id="rId106"/>
    <p:sldId id="683" r:id="rId107"/>
    <p:sldId id="847" r:id="rId108"/>
    <p:sldId id="438" r:id="rId109"/>
    <p:sldId id="353" r:id="rId110"/>
    <p:sldId id="429" r:id="rId111"/>
    <p:sldId id="777" r:id="rId112"/>
    <p:sldId id="510" r:id="rId113"/>
    <p:sldId id="511" r:id="rId114"/>
    <p:sldId id="366" r:id="rId115"/>
    <p:sldId id="283" r:id="rId116"/>
  </p:sldIdLst>
  <p:sldSz cx="9144000" cy="6858000" type="letter"/>
  <p:notesSz cx="7315200" cy="96012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14" autoAdjust="0"/>
  </p:normalViewPr>
  <p:slideViewPr>
    <p:cSldViewPr>
      <p:cViewPr varScale="1">
        <p:scale>
          <a:sx n="64" d="100"/>
          <a:sy n="64" d="100"/>
        </p:scale>
        <p:origin x="1324"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84" d="100"/>
          <a:sy n="84"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notesMaster" Target="notesMasters/notesMaster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handoutMaster" Target="handoutMasters/handoutMaster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presProps" Target="presProps.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3D3498-EB1C-4EDF-9C04-170371B0F36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B8F06B1-00EF-485C-8742-360BB193F8E0}">
      <dgm:prSet/>
      <dgm:spPr/>
      <dgm:t>
        <a:bodyPr/>
        <a:lstStyle/>
        <a:p>
          <a:r>
            <a:rPr lang="en-US" dirty="0"/>
            <a:t>Copy of this presentation (.ppt)</a:t>
          </a:r>
        </a:p>
      </dgm:t>
    </dgm:pt>
    <dgm:pt modelId="{DEDFDB5B-D7CB-4D3E-927A-92518391CACC}" type="parTrans" cxnId="{4792EA72-5135-4AF1-93CB-1D2FE8A177C4}">
      <dgm:prSet/>
      <dgm:spPr/>
      <dgm:t>
        <a:bodyPr/>
        <a:lstStyle/>
        <a:p>
          <a:endParaRPr lang="en-US"/>
        </a:p>
      </dgm:t>
    </dgm:pt>
    <dgm:pt modelId="{9E075D6E-220E-47DD-8B92-58F606B1CDF4}" type="sibTrans" cxnId="{4792EA72-5135-4AF1-93CB-1D2FE8A177C4}">
      <dgm:prSet/>
      <dgm:spPr/>
      <dgm:t>
        <a:bodyPr/>
        <a:lstStyle/>
        <a:p>
          <a:endParaRPr lang="en-US"/>
        </a:p>
      </dgm:t>
    </dgm:pt>
    <dgm:pt modelId="{E5057222-90F5-4BE4-B68C-2A6C70D56C79}">
      <dgm:prSet/>
      <dgm:spPr/>
      <dgm:t>
        <a:bodyPr/>
        <a:lstStyle/>
        <a:p>
          <a:r>
            <a:rPr lang="en-US" dirty="0"/>
            <a:t>E-Rate Binder set of folders (Windows)</a:t>
          </a:r>
        </a:p>
      </dgm:t>
    </dgm:pt>
    <dgm:pt modelId="{8C56F765-02CA-4DD3-8842-0AACF0A74745}" type="parTrans" cxnId="{326C8EC7-1A98-40D3-A4B1-12F27BF110AC}">
      <dgm:prSet/>
      <dgm:spPr/>
      <dgm:t>
        <a:bodyPr/>
        <a:lstStyle/>
        <a:p>
          <a:endParaRPr lang="en-US"/>
        </a:p>
      </dgm:t>
    </dgm:pt>
    <dgm:pt modelId="{B0A177DD-1439-4F14-97AF-337E63DDD02D}" type="sibTrans" cxnId="{326C8EC7-1A98-40D3-A4B1-12F27BF110AC}">
      <dgm:prSet/>
      <dgm:spPr/>
      <dgm:t>
        <a:bodyPr/>
        <a:lstStyle/>
        <a:p>
          <a:endParaRPr lang="en-US"/>
        </a:p>
      </dgm:t>
    </dgm:pt>
    <dgm:pt modelId="{7EEEF610-4AD6-469A-B0C8-6FD50BE7F981}">
      <dgm:prSet/>
      <dgm:spPr/>
      <dgm:t>
        <a:bodyPr/>
        <a:lstStyle/>
        <a:p>
          <a:r>
            <a:rPr lang="en-US"/>
            <a:t>E-Rate Project Tracking Template &amp; Example (.xls)</a:t>
          </a:r>
        </a:p>
      </dgm:t>
    </dgm:pt>
    <dgm:pt modelId="{8982EC71-2672-492C-B397-1B94A26CE242}" type="parTrans" cxnId="{3EDD90F6-78EA-4577-AE87-A79F0F31DCA9}">
      <dgm:prSet/>
      <dgm:spPr/>
      <dgm:t>
        <a:bodyPr/>
        <a:lstStyle/>
        <a:p>
          <a:endParaRPr lang="en-US"/>
        </a:p>
      </dgm:t>
    </dgm:pt>
    <dgm:pt modelId="{C02281D0-8579-4EE7-984A-FEA72DD3219D}" type="sibTrans" cxnId="{3EDD90F6-78EA-4577-AE87-A79F0F31DCA9}">
      <dgm:prSet/>
      <dgm:spPr/>
      <dgm:t>
        <a:bodyPr/>
        <a:lstStyle/>
        <a:p>
          <a:endParaRPr lang="en-US"/>
        </a:p>
      </dgm:t>
    </dgm:pt>
    <dgm:pt modelId="{C901B25D-6E3B-403B-8488-6D3BFC8039D8}">
      <dgm:prSet/>
      <dgm:spPr/>
      <dgm:t>
        <a:bodyPr/>
        <a:lstStyle/>
        <a:p>
          <a:r>
            <a:rPr lang="en-US" dirty="0"/>
            <a:t>Draft Eligible Services FY2024 (.pdf)</a:t>
          </a:r>
        </a:p>
      </dgm:t>
    </dgm:pt>
    <dgm:pt modelId="{1BC16374-3E47-48AE-8015-875DF5062392}" type="parTrans" cxnId="{89BBF5BD-02D5-4C7E-A3AF-8CFCFB703462}">
      <dgm:prSet/>
      <dgm:spPr/>
      <dgm:t>
        <a:bodyPr/>
        <a:lstStyle/>
        <a:p>
          <a:endParaRPr lang="en-US"/>
        </a:p>
      </dgm:t>
    </dgm:pt>
    <dgm:pt modelId="{83A1100E-ECEC-4442-A8BC-407D574E807F}" type="sibTrans" cxnId="{89BBF5BD-02D5-4C7E-A3AF-8CFCFB703462}">
      <dgm:prSet/>
      <dgm:spPr/>
      <dgm:t>
        <a:bodyPr/>
        <a:lstStyle/>
        <a:p>
          <a:endParaRPr lang="en-US"/>
        </a:p>
      </dgm:t>
    </dgm:pt>
    <dgm:pt modelId="{E651512C-08F7-4C34-8487-B69E952121CF}">
      <dgm:prSet/>
      <dgm:spPr/>
      <dgm:t>
        <a:bodyPr/>
        <a:lstStyle/>
        <a:p>
          <a:r>
            <a:rPr lang="en-US"/>
            <a:t>Form 470 Item 13 requirements (.docx)</a:t>
          </a:r>
        </a:p>
      </dgm:t>
    </dgm:pt>
    <dgm:pt modelId="{40808677-0282-42A3-9FBD-27FF97C12ACD}" type="parTrans" cxnId="{11404D4C-BEA9-4D5E-BD2E-0039E6FEE61F}">
      <dgm:prSet/>
      <dgm:spPr/>
      <dgm:t>
        <a:bodyPr/>
        <a:lstStyle/>
        <a:p>
          <a:endParaRPr lang="en-US"/>
        </a:p>
      </dgm:t>
    </dgm:pt>
    <dgm:pt modelId="{A29E201A-0B16-40E1-985C-93F0B1971B13}" type="sibTrans" cxnId="{11404D4C-BEA9-4D5E-BD2E-0039E6FEE61F}">
      <dgm:prSet/>
      <dgm:spPr/>
      <dgm:t>
        <a:bodyPr/>
        <a:lstStyle/>
        <a:p>
          <a:endParaRPr lang="en-US"/>
        </a:p>
      </dgm:t>
    </dgm:pt>
    <dgm:pt modelId="{6E56989C-94DE-43F7-9744-9E593D60BBAA}">
      <dgm:prSet/>
      <dgm:spPr/>
      <dgm:t>
        <a:bodyPr/>
        <a:lstStyle/>
        <a:p>
          <a:r>
            <a:rPr lang="en-US" dirty="0"/>
            <a:t>Form 470 Response Log Template &amp; Example (.</a:t>
          </a:r>
          <a:r>
            <a:rPr lang="en-US" dirty="0" err="1"/>
            <a:t>xls</a:t>
          </a:r>
          <a:r>
            <a:rPr lang="en-US" dirty="0"/>
            <a:t>)</a:t>
          </a:r>
        </a:p>
      </dgm:t>
    </dgm:pt>
    <dgm:pt modelId="{C4A9101C-0598-416B-8C3B-F495DF801977}" type="parTrans" cxnId="{7961531E-8C1B-4D54-B737-0F04807FFDE8}">
      <dgm:prSet/>
      <dgm:spPr/>
      <dgm:t>
        <a:bodyPr/>
        <a:lstStyle/>
        <a:p>
          <a:endParaRPr lang="en-US"/>
        </a:p>
      </dgm:t>
    </dgm:pt>
    <dgm:pt modelId="{D46F33F5-1C2B-406D-895B-14DDF78CBC8F}" type="sibTrans" cxnId="{7961531E-8C1B-4D54-B737-0F04807FFDE8}">
      <dgm:prSet/>
      <dgm:spPr/>
      <dgm:t>
        <a:bodyPr/>
        <a:lstStyle/>
        <a:p>
          <a:endParaRPr lang="en-US"/>
        </a:p>
      </dgm:t>
    </dgm:pt>
    <dgm:pt modelId="{8715EBD0-7585-458A-9070-72425CAF0E20}">
      <dgm:prSet/>
      <dgm:spPr/>
      <dgm:t>
        <a:bodyPr/>
        <a:lstStyle/>
        <a:p>
          <a:r>
            <a:rPr lang="en-US" dirty="0"/>
            <a:t>Sample Bid Evaluation (.</a:t>
          </a:r>
          <a:r>
            <a:rPr lang="en-US" dirty="0" err="1"/>
            <a:t>xls</a:t>
          </a:r>
          <a:r>
            <a:rPr lang="en-US" dirty="0"/>
            <a:t>)</a:t>
          </a:r>
        </a:p>
      </dgm:t>
    </dgm:pt>
    <dgm:pt modelId="{BAB7D3EA-AABE-462F-BF51-89BDAC3191B2}" type="parTrans" cxnId="{9A51F659-743D-4BDB-964F-07CA06DC11FD}">
      <dgm:prSet/>
      <dgm:spPr/>
      <dgm:t>
        <a:bodyPr/>
        <a:lstStyle/>
        <a:p>
          <a:endParaRPr lang="en-US"/>
        </a:p>
      </dgm:t>
    </dgm:pt>
    <dgm:pt modelId="{664FC6EF-F9DA-4C29-B8C6-F93778D09C5C}" type="sibTrans" cxnId="{9A51F659-743D-4BDB-964F-07CA06DC11FD}">
      <dgm:prSet/>
      <dgm:spPr/>
      <dgm:t>
        <a:bodyPr/>
        <a:lstStyle/>
        <a:p>
          <a:endParaRPr lang="en-US"/>
        </a:p>
      </dgm:t>
    </dgm:pt>
    <dgm:pt modelId="{99FAC8E1-6099-491A-A334-A788566BCB1D}">
      <dgm:prSet/>
      <dgm:spPr/>
      <dgm:t>
        <a:bodyPr/>
        <a:lstStyle/>
        <a:p>
          <a:r>
            <a:rPr lang="en-US" dirty="0"/>
            <a:t>Sample RFPs (new) (.docx and .</a:t>
          </a:r>
          <a:r>
            <a:rPr lang="en-US" dirty="0" err="1"/>
            <a:t>xls</a:t>
          </a:r>
          <a:r>
            <a:rPr lang="en-US" dirty="0"/>
            <a:t>)</a:t>
          </a:r>
        </a:p>
      </dgm:t>
    </dgm:pt>
    <dgm:pt modelId="{58BAF3FF-BC81-4624-A03B-7A9F7449DA3F}" type="parTrans" cxnId="{68C25F0A-65E8-4778-8582-4EDBFDB9283D}">
      <dgm:prSet/>
      <dgm:spPr/>
      <dgm:t>
        <a:bodyPr/>
        <a:lstStyle/>
        <a:p>
          <a:endParaRPr lang="en-US"/>
        </a:p>
      </dgm:t>
    </dgm:pt>
    <dgm:pt modelId="{E7F7B0BE-B345-4012-A11A-0629858344A4}" type="sibTrans" cxnId="{68C25F0A-65E8-4778-8582-4EDBFDB9283D}">
      <dgm:prSet/>
      <dgm:spPr/>
      <dgm:t>
        <a:bodyPr/>
        <a:lstStyle/>
        <a:p>
          <a:endParaRPr lang="en-US"/>
        </a:p>
      </dgm:t>
    </dgm:pt>
    <dgm:pt modelId="{D6753108-8863-465E-98F8-FB0635D5FB89}">
      <dgm:prSet/>
      <dgm:spPr/>
      <dgm:t>
        <a:bodyPr/>
        <a:lstStyle/>
        <a:p>
          <a:r>
            <a:rPr lang="en-US"/>
            <a:t>Asset Inventory USAC Sample (.pdf)</a:t>
          </a:r>
        </a:p>
      </dgm:t>
    </dgm:pt>
    <dgm:pt modelId="{830FB5D8-65DF-4E79-8381-CBED2BAE9EA1}" type="parTrans" cxnId="{0D0CF0AC-5EAE-40C1-A728-8EC07ED6C272}">
      <dgm:prSet/>
      <dgm:spPr/>
      <dgm:t>
        <a:bodyPr/>
        <a:lstStyle/>
        <a:p>
          <a:endParaRPr lang="en-US"/>
        </a:p>
      </dgm:t>
    </dgm:pt>
    <dgm:pt modelId="{53F229E0-8CD0-4884-B300-DE780F6BAED9}" type="sibTrans" cxnId="{0D0CF0AC-5EAE-40C1-A728-8EC07ED6C272}">
      <dgm:prSet/>
      <dgm:spPr/>
      <dgm:t>
        <a:bodyPr/>
        <a:lstStyle/>
        <a:p>
          <a:endParaRPr lang="en-US"/>
        </a:p>
      </dgm:t>
    </dgm:pt>
    <dgm:pt modelId="{71D38234-13B6-4B37-8034-944779362405}">
      <dgm:prSet/>
      <dgm:spPr/>
      <dgm:t>
        <a:bodyPr/>
        <a:lstStyle/>
        <a:p>
          <a:r>
            <a:rPr lang="en-US"/>
            <a:t>SLD EPC Getting Started Guide (.pdf)</a:t>
          </a:r>
        </a:p>
      </dgm:t>
    </dgm:pt>
    <dgm:pt modelId="{E3697F81-0A0F-4169-83AF-2E6E6C304C18}" type="parTrans" cxnId="{18C7EA04-B491-4216-BC5F-C42984075FF4}">
      <dgm:prSet/>
      <dgm:spPr/>
      <dgm:t>
        <a:bodyPr/>
        <a:lstStyle/>
        <a:p>
          <a:endParaRPr lang="en-US"/>
        </a:p>
      </dgm:t>
    </dgm:pt>
    <dgm:pt modelId="{89049573-1559-4C4A-9751-1FE29DCC3F4C}" type="sibTrans" cxnId="{18C7EA04-B491-4216-BC5F-C42984075FF4}">
      <dgm:prSet/>
      <dgm:spPr/>
      <dgm:t>
        <a:bodyPr/>
        <a:lstStyle/>
        <a:p>
          <a:endParaRPr lang="en-US"/>
        </a:p>
      </dgm:t>
    </dgm:pt>
    <dgm:pt modelId="{2351D5AB-C008-4B47-85AB-8E85CD616303}">
      <dgm:prSet/>
      <dgm:spPr/>
      <dgm:t>
        <a:bodyPr/>
        <a:lstStyle/>
        <a:p>
          <a:r>
            <a:rPr lang="en-US" dirty="0"/>
            <a:t>Sample E-Rate Contract 2024 (.docx)</a:t>
          </a:r>
        </a:p>
      </dgm:t>
    </dgm:pt>
    <dgm:pt modelId="{93AEF082-F81F-4B6A-A5D4-0BDC53AAF946}" type="parTrans" cxnId="{07328745-23CC-4C4A-9B05-01E63DE26DAE}">
      <dgm:prSet/>
      <dgm:spPr/>
      <dgm:t>
        <a:bodyPr/>
        <a:lstStyle/>
        <a:p>
          <a:endParaRPr lang="en-US"/>
        </a:p>
      </dgm:t>
    </dgm:pt>
    <dgm:pt modelId="{85FF039D-1C25-4EB6-9FE2-9CBF57006388}" type="sibTrans" cxnId="{07328745-23CC-4C4A-9B05-01E63DE26DAE}">
      <dgm:prSet/>
      <dgm:spPr/>
      <dgm:t>
        <a:bodyPr/>
        <a:lstStyle/>
        <a:p>
          <a:endParaRPr lang="en-US"/>
        </a:p>
      </dgm:t>
    </dgm:pt>
    <dgm:pt modelId="{8A8328DA-07E6-4D94-B991-A013A34C5591}" type="pres">
      <dgm:prSet presAssocID="{F63D3498-EB1C-4EDF-9C04-170371B0F360}" presName="diagram" presStyleCnt="0">
        <dgm:presLayoutVars>
          <dgm:dir/>
          <dgm:resizeHandles val="exact"/>
        </dgm:presLayoutVars>
      </dgm:prSet>
      <dgm:spPr/>
    </dgm:pt>
    <dgm:pt modelId="{7AEFA42D-7301-4C46-B3B4-3CF7B265DD26}" type="pres">
      <dgm:prSet presAssocID="{FB8F06B1-00EF-485C-8742-360BB193F8E0}" presName="node" presStyleLbl="node1" presStyleIdx="0" presStyleCnt="11">
        <dgm:presLayoutVars>
          <dgm:bulletEnabled val="1"/>
        </dgm:presLayoutVars>
      </dgm:prSet>
      <dgm:spPr/>
    </dgm:pt>
    <dgm:pt modelId="{EB7059D1-5717-4612-8EFE-1231C575F0A8}" type="pres">
      <dgm:prSet presAssocID="{9E075D6E-220E-47DD-8B92-58F606B1CDF4}" presName="sibTrans" presStyleCnt="0"/>
      <dgm:spPr/>
    </dgm:pt>
    <dgm:pt modelId="{0F277FF5-5565-4F03-8FF6-4BB86AC46C17}" type="pres">
      <dgm:prSet presAssocID="{E5057222-90F5-4BE4-B68C-2A6C70D56C79}" presName="node" presStyleLbl="node1" presStyleIdx="1" presStyleCnt="11">
        <dgm:presLayoutVars>
          <dgm:bulletEnabled val="1"/>
        </dgm:presLayoutVars>
      </dgm:prSet>
      <dgm:spPr/>
    </dgm:pt>
    <dgm:pt modelId="{C6945F04-5B2B-408B-B75D-A7045D10BBEA}" type="pres">
      <dgm:prSet presAssocID="{B0A177DD-1439-4F14-97AF-337E63DDD02D}" presName="sibTrans" presStyleCnt="0"/>
      <dgm:spPr/>
    </dgm:pt>
    <dgm:pt modelId="{78D6BA54-A1B1-431F-BFC4-E53AA2AC0035}" type="pres">
      <dgm:prSet presAssocID="{7EEEF610-4AD6-469A-B0C8-6FD50BE7F981}" presName="node" presStyleLbl="node1" presStyleIdx="2" presStyleCnt="11">
        <dgm:presLayoutVars>
          <dgm:bulletEnabled val="1"/>
        </dgm:presLayoutVars>
      </dgm:prSet>
      <dgm:spPr/>
    </dgm:pt>
    <dgm:pt modelId="{55A5360C-654B-4879-A240-62D8B107441E}" type="pres">
      <dgm:prSet presAssocID="{C02281D0-8579-4EE7-984A-FEA72DD3219D}" presName="sibTrans" presStyleCnt="0"/>
      <dgm:spPr/>
    </dgm:pt>
    <dgm:pt modelId="{CA921AEF-9EC8-42C4-8A7F-891AD6282F00}" type="pres">
      <dgm:prSet presAssocID="{C901B25D-6E3B-403B-8488-6D3BFC8039D8}" presName="node" presStyleLbl="node1" presStyleIdx="3" presStyleCnt="11">
        <dgm:presLayoutVars>
          <dgm:bulletEnabled val="1"/>
        </dgm:presLayoutVars>
      </dgm:prSet>
      <dgm:spPr/>
    </dgm:pt>
    <dgm:pt modelId="{06235CA3-AFC5-41A0-A46E-42B6CD29DAEA}" type="pres">
      <dgm:prSet presAssocID="{83A1100E-ECEC-4442-A8BC-407D574E807F}" presName="sibTrans" presStyleCnt="0"/>
      <dgm:spPr/>
    </dgm:pt>
    <dgm:pt modelId="{0C722DF9-33BB-4CFF-AAAF-63FAE04F4774}" type="pres">
      <dgm:prSet presAssocID="{E651512C-08F7-4C34-8487-B69E952121CF}" presName="node" presStyleLbl="node1" presStyleIdx="4" presStyleCnt="11">
        <dgm:presLayoutVars>
          <dgm:bulletEnabled val="1"/>
        </dgm:presLayoutVars>
      </dgm:prSet>
      <dgm:spPr/>
    </dgm:pt>
    <dgm:pt modelId="{FE245770-0030-4BE4-9288-E612861E1B91}" type="pres">
      <dgm:prSet presAssocID="{A29E201A-0B16-40E1-985C-93F0B1971B13}" presName="sibTrans" presStyleCnt="0"/>
      <dgm:spPr/>
    </dgm:pt>
    <dgm:pt modelId="{31A84CB1-E586-4987-A9E0-27CDE3C2FB41}" type="pres">
      <dgm:prSet presAssocID="{6E56989C-94DE-43F7-9744-9E593D60BBAA}" presName="node" presStyleLbl="node1" presStyleIdx="5" presStyleCnt="11">
        <dgm:presLayoutVars>
          <dgm:bulletEnabled val="1"/>
        </dgm:presLayoutVars>
      </dgm:prSet>
      <dgm:spPr/>
    </dgm:pt>
    <dgm:pt modelId="{28403137-994E-4FE1-82C7-ED6500A6AE42}" type="pres">
      <dgm:prSet presAssocID="{D46F33F5-1C2B-406D-895B-14DDF78CBC8F}" presName="sibTrans" presStyleCnt="0"/>
      <dgm:spPr/>
    </dgm:pt>
    <dgm:pt modelId="{9FC56478-0AFF-45F6-92E7-B1E385FEEC99}" type="pres">
      <dgm:prSet presAssocID="{8715EBD0-7585-458A-9070-72425CAF0E20}" presName="node" presStyleLbl="node1" presStyleIdx="6" presStyleCnt="11">
        <dgm:presLayoutVars>
          <dgm:bulletEnabled val="1"/>
        </dgm:presLayoutVars>
      </dgm:prSet>
      <dgm:spPr/>
    </dgm:pt>
    <dgm:pt modelId="{82D77D8E-A30A-497A-B5E6-176B7FF2DCB2}" type="pres">
      <dgm:prSet presAssocID="{664FC6EF-F9DA-4C29-B8C6-F93778D09C5C}" presName="sibTrans" presStyleCnt="0"/>
      <dgm:spPr/>
    </dgm:pt>
    <dgm:pt modelId="{1B318257-6D13-4126-9FC1-77F9FBFDBEC6}" type="pres">
      <dgm:prSet presAssocID="{99FAC8E1-6099-491A-A334-A788566BCB1D}" presName="node" presStyleLbl="node1" presStyleIdx="7" presStyleCnt="11">
        <dgm:presLayoutVars>
          <dgm:bulletEnabled val="1"/>
        </dgm:presLayoutVars>
      </dgm:prSet>
      <dgm:spPr/>
    </dgm:pt>
    <dgm:pt modelId="{4AC6CC44-D3F5-442A-A0D0-6B690C71E399}" type="pres">
      <dgm:prSet presAssocID="{E7F7B0BE-B345-4012-A11A-0629858344A4}" presName="sibTrans" presStyleCnt="0"/>
      <dgm:spPr/>
    </dgm:pt>
    <dgm:pt modelId="{4C7ED0F6-C283-4B03-987D-28C7583D3875}" type="pres">
      <dgm:prSet presAssocID="{D6753108-8863-465E-98F8-FB0635D5FB89}" presName="node" presStyleLbl="node1" presStyleIdx="8" presStyleCnt="11">
        <dgm:presLayoutVars>
          <dgm:bulletEnabled val="1"/>
        </dgm:presLayoutVars>
      </dgm:prSet>
      <dgm:spPr/>
    </dgm:pt>
    <dgm:pt modelId="{8EBAD293-1FE0-4322-8700-CE5F1B0FB403}" type="pres">
      <dgm:prSet presAssocID="{53F229E0-8CD0-4884-B300-DE780F6BAED9}" presName="sibTrans" presStyleCnt="0"/>
      <dgm:spPr/>
    </dgm:pt>
    <dgm:pt modelId="{72C7E786-3204-44CB-9076-D6AD3657CB6A}" type="pres">
      <dgm:prSet presAssocID="{71D38234-13B6-4B37-8034-944779362405}" presName="node" presStyleLbl="node1" presStyleIdx="9" presStyleCnt="11">
        <dgm:presLayoutVars>
          <dgm:bulletEnabled val="1"/>
        </dgm:presLayoutVars>
      </dgm:prSet>
      <dgm:spPr/>
    </dgm:pt>
    <dgm:pt modelId="{9B4745FE-D0AF-4E48-A20C-924978C6EADE}" type="pres">
      <dgm:prSet presAssocID="{89049573-1559-4C4A-9751-1FE29DCC3F4C}" presName="sibTrans" presStyleCnt="0"/>
      <dgm:spPr/>
    </dgm:pt>
    <dgm:pt modelId="{295AB6C8-D1AF-408C-9979-BBCBD4619C35}" type="pres">
      <dgm:prSet presAssocID="{2351D5AB-C008-4B47-85AB-8E85CD616303}" presName="node" presStyleLbl="node1" presStyleIdx="10" presStyleCnt="11">
        <dgm:presLayoutVars>
          <dgm:bulletEnabled val="1"/>
        </dgm:presLayoutVars>
      </dgm:prSet>
      <dgm:spPr/>
    </dgm:pt>
  </dgm:ptLst>
  <dgm:cxnLst>
    <dgm:cxn modelId="{18C7EA04-B491-4216-BC5F-C42984075FF4}" srcId="{F63D3498-EB1C-4EDF-9C04-170371B0F360}" destId="{71D38234-13B6-4B37-8034-944779362405}" srcOrd="9" destOrd="0" parTransId="{E3697F81-0A0F-4169-83AF-2E6E6C304C18}" sibTransId="{89049573-1559-4C4A-9751-1FE29DCC3F4C}"/>
    <dgm:cxn modelId="{68C25F0A-65E8-4778-8582-4EDBFDB9283D}" srcId="{F63D3498-EB1C-4EDF-9C04-170371B0F360}" destId="{99FAC8E1-6099-491A-A334-A788566BCB1D}" srcOrd="7" destOrd="0" parTransId="{58BAF3FF-BC81-4624-A03B-7A9F7449DA3F}" sibTransId="{E7F7B0BE-B345-4012-A11A-0629858344A4}"/>
    <dgm:cxn modelId="{232C1217-CF36-40E8-BE22-E01DCD618E28}" type="presOf" srcId="{71D38234-13B6-4B37-8034-944779362405}" destId="{72C7E786-3204-44CB-9076-D6AD3657CB6A}" srcOrd="0" destOrd="0" presId="urn:microsoft.com/office/officeart/2005/8/layout/default"/>
    <dgm:cxn modelId="{7961531E-8C1B-4D54-B737-0F04807FFDE8}" srcId="{F63D3498-EB1C-4EDF-9C04-170371B0F360}" destId="{6E56989C-94DE-43F7-9744-9E593D60BBAA}" srcOrd="5" destOrd="0" parTransId="{C4A9101C-0598-416B-8C3B-F495DF801977}" sibTransId="{D46F33F5-1C2B-406D-895B-14DDF78CBC8F}"/>
    <dgm:cxn modelId="{D3859B27-695D-4349-9C00-869486F61CCC}" type="presOf" srcId="{E651512C-08F7-4C34-8487-B69E952121CF}" destId="{0C722DF9-33BB-4CFF-AAAF-63FAE04F4774}" srcOrd="0" destOrd="0" presId="urn:microsoft.com/office/officeart/2005/8/layout/default"/>
    <dgm:cxn modelId="{73ABCC37-97C6-431C-B6BF-2B4DE2295488}" type="presOf" srcId="{7EEEF610-4AD6-469A-B0C8-6FD50BE7F981}" destId="{78D6BA54-A1B1-431F-BFC4-E53AA2AC0035}" srcOrd="0" destOrd="0" presId="urn:microsoft.com/office/officeart/2005/8/layout/default"/>
    <dgm:cxn modelId="{B1EBA85D-EE86-4D45-B7A5-1691038415C2}" type="presOf" srcId="{2351D5AB-C008-4B47-85AB-8E85CD616303}" destId="{295AB6C8-D1AF-408C-9979-BBCBD4619C35}" srcOrd="0" destOrd="0" presId="urn:microsoft.com/office/officeart/2005/8/layout/default"/>
    <dgm:cxn modelId="{C18B6165-886E-48C8-B9D9-91DFDFF30472}" type="presOf" srcId="{C901B25D-6E3B-403B-8488-6D3BFC8039D8}" destId="{CA921AEF-9EC8-42C4-8A7F-891AD6282F00}" srcOrd="0" destOrd="0" presId="urn:microsoft.com/office/officeart/2005/8/layout/default"/>
    <dgm:cxn modelId="{07328745-23CC-4C4A-9B05-01E63DE26DAE}" srcId="{F63D3498-EB1C-4EDF-9C04-170371B0F360}" destId="{2351D5AB-C008-4B47-85AB-8E85CD616303}" srcOrd="10" destOrd="0" parTransId="{93AEF082-F81F-4B6A-A5D4-0BDC53AAF946}" sibTransId="{85FF039D-1C25-4EB6-9FE2-9CBF57006388}"/>
    <dgm:cxn modelId="{11404D4C-BEA9-4D5E-BD2E-0039E6FEE61F}" srcId="{F63D3498-EB1C-4EDF-9C04-170371B0F360}" destId="{E651512C-08F7-4C34-8487-B69E952121CF}" srcOrd="4" destOrd="0" parTransId="{40808677-0282-42A3-9FBD-27FF97C12ACD}" sibTransId="{A29E201A-0B16-40E1-985C-93F0B1971B13}"/>
    <dgm:cxn modelId="{4792EA72-5135-4AF1-93CB-1D2FE8A177C4}" srcId="{F63D3498-EB1C-4EDF-9C04-170371B0F360}" destId="{FB8F06B1-00EF-485C-8742-360BB193F8E0}" srcOrd="0" destOrd="0" parTransId="{DEDFDB5B-D7CB-4D3E-927A-92518391CACC}" sibTransId="{9E075D6E-220E-47DD-8B92-58F606B1CDF4}"/>
    <dgm:cxn modelId="{288D4A59-21A3-4D42-8C50-66E5686EA84C}" type="presOf" srcId="{FB8F06B1-00EF-485C-8742-360BB193F8E0}" destId="{7AEFA42D-7301-4C46-B3B4-3CF7B265DD26}" srcOrd="0" destOrd="0" presId="urn:microsoft.com/office/officeart/2005/8/layout/default"/>
    <dgm:cxn modelId="{9A51F659-743D-4BDB-964F-07CA06DC11FD}" srcId="{F63D3498-EB1C-4EDF-9C04-170371B0F360}" destId="{8715EBD0-7585-458A-9070-72425CAF0E20}" srcOrd="6" destOrd="0" parTransId="{BAB7D3EA-AABE-462F-BF51-89BDAC3191B2}" sibTransId="{664FC6EF-F9DA-4C29-B8C6-F93778D09C5C}"/>
    <dgm:cxn modelId="{58CD8F7C-6DB0-4CFD-9128-DAC3E93B7877}" type="presOf" srcId="{F63D3498-EB1C-4EDF-9C04-170371B0F360}" destId="{8A8328DA-07E6-4D94-B991-A013A34C5591}" srcOrd="0" destOrd="0" presId="urn:microsoft.com/office/officeart/2005/8/layout/default"/>
    <dgm:cxn modelId="{445A4A81-04A2-4A35-924D-B12B4D24C819}" type="presOf" srcId="{D6753108-8863-465E-98F8-FB0635D5FB89}" destId="{4C7ED0F6-C283-4B03-987D-28C7583D3875}" srcOrd="0" destOrd="0" presId="urn:microsoft.com/office/officeart/2005/8/layout/default"/>
    <dgm:cxn modelId="{7FC33D82-9CBF-43CB-B25E-D80BEC10D8AA}" type="presOf" srcId="{E5057222-90F5-4BE4-B68C-2A6C70D56C79}" destId="{0F277FF5-5565-4F03-8FF6-4BB86AC46C17}" srcOrd="0" destOrd="0" presId="urn:microsoft.com/office/officeart/2005/8/layout/default"/>
    <dgm:cxn modelId="{8C809387-25A4-4CAB-8494-5E7EF68D9659}" type="presOf" srcId="{99FAC8E1-6099-491A-A334-A788566BCB1D}" destId="{1B318257-6D13-4126-9FC1-77F9FBFDBEC6}" srcOrd="0" destOrd="0" presId="urn:microsoft.com/office/officeart/2005/8/layout/default"/>
    <dgm:cxn modelId="{0D0CF0AC-5EAE-40C1-A728-8EC07ED6C272}" srcId="{F63D3498-EB1C-4EDF-9C04-170371B0F360}" destId="{D6753108-8863-465E-98F8-FB0635D5FB89}" srcOrd="8" destOrd="0" parTransId="{830FB5D8-65DF-4E79-8381-CBED2BAE9EA1}" sibTransId="{53F229E0-8CD0-4884-B300-DE780F6BAED9}"/>
    <dgm:cxn modelId="{67C91BB3-F811-4E0A-89BE-75FA1334FFB2}" type="presOf" srcId="{8715EBD0-7585-458A-9070-72425CAF0E20}" destId="{9FC56478-0AFF-45F6-92E7-B1E385FEEC99}" srcOrd="0" destOrd="0" presId="urn:microsoft.com/office/officeart/2005/8/layout/default"/>
    <dgm:cxn modelId="{89BBF5BD-02D5-4C7E-A3AF-8CFCFB703462}" srcId="{F63D3498-EB1C-4EDF-9C04-170371B0F360}" destId="{C901B25D-6E3B-403B-8488-6D3BFC8039D8}" srcOrd="3" destOrd="0" parTransId="{1BC16374-3E47-48AE-8015-875DF5062392}" sibTransId="{83A1100E-ECEC-4442-A8BC-407D574E807F}"/>
    <dgm:cxn modelId="{326C8EC7-1A98-40D3-A4B1-12F27BF110AC}" srcId="{F63D3498-EB1C-4EDF-9C04-170371B0F360}" destId="{E5057222-90F5-4BE4-B68C-2A6C70D56C79}" srcOrd="1" destOrd="0" parTransId="{8C56F765-02CA-4DD3-8842-0AACF0A74745}" sibTransId="{B0A177DD-1439-4F14-97AF-337E63DDD02D}"/>
    <dgm:cxn modelId="{2E6134F0-DDB3-4C02-AA9D-93722CFBEEEA}" type="presOf" srcId="{6E56989C-94DE-43F7-9744-9E593D60BBAA}" destId="{31A84CB1-E586-4987-A9E0-27CDE3C2FB41}" srcOrd="0" destOrd="0" presId="urn:microsoft.com/office/officeart/2005/8/layout/default"/>
    <dgm:cxn modelId="{3EDD90F6-78EA-4577-AE87-A79F0F31DCA9}" srcId="{F63D3498-EB1C-4EDF-9C04-170371B0F360}" destId="{7EEEF610-4AD6-469A-B0C8-6FD50BE7F981}" srcOrd="2" destOrd="0" parTransId="{8982EC71-2672-492C-B397-1B94A26CE242}" sibTransId="{C02281D0-8579-4EE7-984A-FEA72DD3219D}"/>
    <dgm:cxn modelId="{BD3432F9-3A4B-4AA4-8375-B116E475D8C0}" type="presParOf" srcId="{8A8328DA-07E6-4D94-B991-A013A34C5591}" destId="{7AEFA42D-7301-4C46-B3B4-3CF7B265DD26}" srcOrd="0" destOrd="0" presId="urn:microsoft.com/office/officeart/2005/8/layout/default"/>
    <dgm:cxn modelId="{1C132F19-912A-42C5-86F8-A07DA8B0F8E3}" type="presParOf" srcId="{8A8328DA-07E6-4D94-B991-A013A34C5591}" destId="{EB7059D1-5717-4612-8EFE-1231C575F0A8}" srcOrd="1" destOrd="0" presId="urn:microsoft.com/office/officeart/2005/8/layout/default"/>
    <dgm:cxn modelId="{958F059E-E159-4633-8BF6-4FA0FDB94A20}" type="presParOf" srcId="{8A8328DA-07E6-4D94-B991-A013A34C5591}" destId="{0F277FF5-5565-4F03-8FF6-4BB86AC46C17}" srcOrd="2" destOrd="0" presId="urn:microsoft.com/office/officeart/2005/8/layout/default"/>
    <dgm:cxn modelId="{E02DBC5F-2D94-418C-ABB9-EC100F141C70}" type="presParOf" srcId="{8A8328DA-07E6-4D94-B991-A013A34C5591}" destId="{C6945F04-5B2B-408B-B75D-A7045D10BBEA}" srcOrd="3" destOrd="0" presId="urn:microsoft.com/office/officeart/2005/8/layout/default"/>
    <dgm:cxn modelId="{4C627DBD-5051-43FF-A7CF-F6F518E8D24F}" type="presParOf" srcId="{8A8328DA-07E6-4D94-B991-A013A34C5591}" destId="{78D6BA54-A1B1-431F-BFC4-E53AA2AC0035}" srcOrd="4" destOrd="0" presId="urn:microsoft.com/office/officeart/2005/8/layout/default"/>
    <dgm:cxn modelId="{D9CAD8E3-35D6-4413-A08C-9D2092BD24F6}" type="presParOf" srcId="{8A8328DA-07E6-4D94-B991-A013A34C5591}" destId="{55A5360C-654B-4879-A240-62D8B107441E}" srcOrd="5" destOrd="0" presId="urn:microsoft.com/office/officeart/2005/8/layout/default"/>
    <dgm:cxn modelId="{138D710D-0E09-4AC1-B3E3-940E3DF4205E}" type="presParOf" srcId="{8A8328DA-07E6-4D94-B991-A013A34C5591}" destId="{CA921AEF-9EC8-42C4-8A7F-891AD6282F00}" srcOrd="6" destOrd="0" presId="urn:microsoft.com/office/officeart/2005/8/layout/default"/>
    <dgm:cxn modelId="{A67F4FB2-6930-4EB3-AFD6-CB237411F0BE}" type="presParOf" srcId="{8A8328DA-07E6-4D94-B991-A013A34C5591}" destId="{06235CA3-AFC5-41A0-A46E-42B6CD29DAEA}" srcOrd="7" destOrd="0" presId="urn:microsoft.com/office/officeart/2005/8/layout/default"/>
    <dgm:cxn modelId="{747091EA-4B9B-4D98-AAB2-B841C50B0D53}" type="presParOf" srcId="{8A8328DA-07E6-4D94-B991-A013A34C5591}" destId="{0C722DF9-33BB-4CFF-AAAF-63FAE04F4774}" srcOrd="8" destOrd="0" presId="urn:microsoft.com/office/officeart/2005/8/layout/default"/>
    <dgm:cxn modelId="{B4E7CCF2-BD72-4A40-A90A-731E522F009E}" type="presParOf" srcId="{8A8328DA-07E6-4D94-B991-A013A34C5591}" destId="{FE245770-0030-4BE4-9288-E612861E1B91}" srcOrd="9" destOrd="0" presId="urn:microsoft.com/office/officeart/2005/8/layout/default"/>
    <dgm:cxn modelId="{7812D99A-9F38-4575-80E4-F60CA23538D3}" type="presParOf" srcId="{8A8328DA-07E6-4D94-B991-A013A34C5591}" destId="{31A84CB1-E586-4987-A9E0-27CDE3C2FB41}" srcOrd="10" destOrd="0" presId="urn:microsoft.com/office/officeart/2005/8/layout/default"/>
    <dgm:cxn modelId="{8709F89A-6F03-42F2-AAE1-287F288A4F91}" type="presParOf" srcId="{8A8328DA-07E6-4D94-B991-A013A34C5591}" destId="{28403137-994E-4FE1-82C7-ED6500A6AE42}" srcOrd="11" destOrd="0" presId="urn:microsoft.com/office/officeart/2005/8/layout/default"/>
    <dgm:cxn modelId="{DF456529-4262-47A0-86F5-8E86CC95423A}" type="presParOf" srcId="{8A8328DA-07E6-4D94-B991-A013A34C5591}" destId="{9FC56478-0AFF-45F6-92E7-B1E385FEEC99}" srcOrd="12" destOrd="0" presId="urn:microsoft.com/office/officeart/2005/8/layout/default"/>
    <dgm:cxn modelId="{10781789-A57F-4503-AEC3-6362E51CE4AB}" type="presParOf" srcId="{8A8328DA-07E6-4D94-B991-A013A34C5591}" destId="{82D77D8E-A30A-497A-B5E6-176B7FF2DCB2}" srcOrd="13" destOrd="0" presId="urn:microsoft.com/office/officeart/2005/8/layout/default"/>
    <dgm:cxn modelId="{684E058C-23A4-4000-BFC6-DD23217CC98B}" type="presParOf" srcId="{8A8328DA-07E6-4D94-B991-A013A34C5591}" destId="{1B318257-6D13-4126-9FC1-77F9FBFDBEC6}" srcOrd="14" destOrd="0" presId="urn:microsoft.com/office/officeart/2005/8/layout/default"/>
    <dgm:cxn modelId="{83324E93-695C-4F93-B668-468D2C35D9A5}" type="presParOf" srcId="{8A8328DA-07E6-4D94-B991-A013A34C5591}" destId="{4AC6CC44-D3F5-442A-A0D0-6B690C71E399}" srcOrd="15" destOrd="0" presId="urn:microsoft.com/office/officeart/2005/8/layout/default"/>
    <dgm:cxn modelId="{2BE07619-7334-4601-933D-7063C0F13B4F}" type="presParOf" srcId="{8A8328DA-07E6-4D94-B991-A013A34C5591}" destId="{4C7ED0F6-C283-4B03-987D-28C7583D3875}" srcOrd="16" destOrd="0" presId="urn:microsoft.com/office/officeart/2005/8/layout/default"/>
    <dgm:cxn modelId="{A63E9F56-0737-4E14-A5B4-07C452E82169}" type="presParOf" srcId="{8A8328DA-07E6-4D94-B991-A013A34C5591}" destId="{8EBAD293-1FE0-4322-8700-CE5F1B0FB403}" srcOrd="17" destOrd="0" presId="urn:microsoft.com/office/officeart/2005/8/layout/default"/>
    <dgm:cxn modelId="{43A1749D-8B47-4564-849E-1E23F7ADB00E}" type="presParOf" srcId="{8A8328DA-07E6-4D94-B991-A013A34C5591}" destId="{72C7E786-3204-44CB-9076-D6AD3657CB6A}" srcOrd="18" destOrd="0" presId="urn:microsoft.com/office/officeart/2005/8/layout/default"/>
    <dgm:cxn modelId="{19666A30-A280-42E8-B3A4-7DCE918ED624}" type="presParOf" srcId="{8A8328DA-07E6-4D94-B991-A013A34C5591}" destId="{9B4745FE-D0AF-4E48-A20C-924978C6EADE}" srcOrd="19" destOrd="0" presId="urn:microsoft.com/office/officeart/2005/8/layout/default"/>
    <dgm:cxn modelId="{1DDD248A-AF3E-41A9-A90C-71AA75F854E1}" type="presParOf" srcId="{8A8328DA-07E6-4D94-B991-A013A34C5591}" destId="{295AB6C8-D1AF-408C-9979-BBCBD4619C35}"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FA42D-7301-4C46-B3B4-3CF7B265DD26}">
      <dsp:nvSpPr>
        <dsp:cNvPr id="0" name=""/>
        <dsp:cNvSpPr/>
      </dsp:nvSpPr>
      <dsp:spPr>
        <a:xfrm>
          <a:off x="528872" y="3462"/>
          <a:ext cx="1541570" cy="924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Copy of this presentation (.ppt)</a:t>
          </a:r>
        </a:p>
      </dsp:txBody>
      <dsp:txXfrm>
        <a:off x="528872" y="3462"/>
        <a:ext cx="1541570" cy="924942"/>
      </dsp:txXfrm>
    </dsp:sp>
    <dsp:sp modelId="{0F277FF5-5565-4F03-8FF6-4BB86AC46C17}">
      <dsp:nvSpPr>
        <dsp:cNvPr id="0" name=""/>
        <dsp:cNvSpPr/>
      </dsp:nvSpPr>
      <dsp:spPr>
        <a:xfrm>
          <a:off x="2224600" y="3462"/>
          <a:ext cx="1541570" cy="924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E-Rate Binder set of folders (Windows)</a:t>
          </a:r>
        </a:p>
      </dsp:txBody>
      <dsp:txXfrm>
        <a:off x="2224600" y="3462"/>
        <a:ext cx="1541570" cy="924942"/>
      </dsp:txXfrm>
    </dsp:sp>
    <dsp:sp modelId="{78D6BA54-A1B1-431F-BFC4-E53AA2AC0035}">
      <dsp:nvSpPr>
        <dsp:cNvPr id="0" name=""/>
        <dsp:cNvSpPr/>
      </dsp:nvSpPr>
      <dsp:spPr>
        <a:xfrm>
          <a:off x="3920328" y="3462"/>
          <a:ext cx="1541570" cy="924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E-Rate Project Tracking Template &amp; Example (.xls)</a:t>
          </a:r>
        </a:p>
      </dsp:txBody>
      <dsp:txXfrm>
        <a:off x="3920328" y="3462"/>
        <a:ext cx="1541570" cy="924942"/>
      </dsp:txXfrm>
    </dsp:sp>
    <dsp:sp modelId="{CA921AEF-9EC8-42C4-8A7F-891AD6282F00}">
      <dsp:nvSpPr>
        <dsp:cNvPr id="0" name=""/>
        <dsp:cNvSpPr/>
      </dsp:nvSpPr>
      <dsp:spPr>
        <a:xfrm>
          <a:off x="528872" y="1082561"/>
          <a:ext cx="1541570" cy="924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Draft Eligible Services FY2024 (.pdf)</a:t>
          </a:r>
        </a:p>
      </dsp:txBody>
      <dsp:txXfrm>
        <a:off x="528872" y="1082561"/>
        <a:ext cx="1541570" cy="924942"/>
      </dsp:txXfrm>
    </dsp:sp>
    <dsp:sp modelId="{0C722DF9-33BB-4CFF-AAAF-63FAE04F4774}">
      <dsp:nvSpPr>
        <dsp:cNvPr id="0" name=""/>
        <dsp:cNvSpPr/>
      </dsp:nvSpPr>
      <dsp:spPr>
        <a:xfrm>
          <a:off x="2224600" y="1082561"/>
          <a:ext cx="1541570" cy="924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Form 470 Item 13 requirements (.docx)</a:t>
          </a:r>
        </a:p>
      </dsp:txBody>
      <dsp:txXfrm>
        <a:off x="2224600" y="1082561"/>
        <a:ext cx="1541570" cy="924942"/>
      </dsp:txXfrm>
    </dsp:sp>
    <dsp:sp modelId="{31A84CB1-E586-4987-A9E0-27CDE3C2FB41}">
      <dsp:nvSpPr>
        <dsp:cNvPr id="0" name=""/>
        <dsp:cNvSpPr/>
      </dsp:nvSpPr>
      <dsp:spPr>
        <a:xfrm>
          <a:off x="3920328" y="1082561"/>
          <a:ext cx="1541570" cy="924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Form 470 Response Log Template &amp; Example (.</a:t>
          </a:r>
          <a:r>
            <a:rPr lang="en-US" sz="1400" kern="1200" dirty="0" err="1"/>
            <a:t>xls</a:t>
          </a:r>
          <a:r>
            <a:rPr lang="en-US" sz="1400" kern="1200" dirty="0"/>
            <a:t>)</a:t>
          </a:r>
        </a:p>
      </dsp:txBody>
      <dsp:txXfrm>
        <a:off x="3920328" y="1082561"/>
        <a:ext cx="1541570" cy="924942"/>
      </dsp:txXfrm>
    </dsp:sp>
    <dsp:sp modelId="{9FC56478-0AFF-45F6-92E7-B1E385FEEC99}">
      <dsp:nvSpPr>
        <dsp:cNvPr id="0" name=""/>
        <dsp:cNvSpPr/>
      </dsp:nvSpPr>
      <dsp:spPr>
        <a:xfrm>
          <a:off x="528872" y="2161661"/>
          <a:ext cx="1541570" cy="924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Sample Bid Evaluation (.</a:t>
          </a:r>
          <a:r>
            <a:rPr lang="en-US" sz="1400" kern="1200" dirty="0" err="1"/>
            <a:t>xls</a:t>
          </a:r>
          <a:r>
            <a:rPr lang="en-US" sz="1400" kern="1200" dirty="0"/>
            <a:t>)</a:t>
          </a:r>
        </a:p>
      </dsp:txBody>
      <dsp:txXfrm>
        <a:off x="528872" y="2161661"/>
        <a:ext cx="1541570" cy="924942"/>
      </dsp:txXfrm>
    </dsp:sp>
    <dsp:sp modelId="{1B318257-6D13-4126-9FC1-77F9FBFDBEC6}">
      <dsp:nvSpPr>
        <dsp:cNvPr id="0" name=""/>
        <dsp:cNvSpPr/>
      </dsp:nvSpPr>
      <dsp:spPr>
        <a:xfrm>
          <a:off x="2224600" y="2161661"/>
          <a:ext cx="1541570" cy="924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Sample RFPs (new) (.docx and .</a:t>
          </a:r>
          <a:r>
            <a:rPr lang="en-US" sz="1400" kern="1200" dirty="0" err="1"/>
            <a:t>xls</a:t>
          </a:r>
          <a:r>
            <a:rPr lang="en-US" sz="1400" kern="1200" dirty="0"/>
            <a:t>)</a:t>
          </a:r>
        </a:p>
      </dsp:txBody>
      <dsp:txXfrm>
        <a:off x="2224600" y="2161661"/>
        <a:ext cx="1541570" cy="924942"/>
      </dsp:txXfrm>
    </dsp:sp>
    <dsp:sp modelId="{4C7ED0F6-C283-4B03-987D-28C7583D3875}">
      <dsp:nvSpPr>
        <dsp:cNvPr id="0" name=""/>
        <dsp:cNvSpPr/>
      </dsp:nvSpPr>
      <dsp:spPr>
        <a:xfrm>
          <a:off x="3920328" y="2161661"/>
          <a:ext cx="1541570" cy="924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Asset Inventory USAC Sample (.pdf)</a:t>
          </a:r>
        </a:p>
      </dsp:txBody>
      <dsp:txXfrm>
        <a:off x="3920328" y="2161661"/>
        <a:ext cx="1541570" cy="924942"/>
      </dsp:txXfrm>
    </dsp:sp>
    <dsp:sp modelId="{72C7E786-3204-44CB-9076-D6AD3657CB6A}">
      <dsp:nvSpPr>
        <dsp:cNvPr id="0" name=""/>
        <dsp:cNvSpPr/>
      </dsp:nvSpPr>
      <dsp:spPr>
        <a:xfrm>
          <a:off x="1376736" y="3240760"/>
          <a:ext cx="1541570" cy="924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SLD EPC Getting Started Guide (.pdf)</a:t>
          </a:r>
        </a:p>
      </dsp:txBody>
      <dsp:txXfrm>
        <a:off x="1376736" y="3240760"/>
        <a:ext cx="1541570" cy="924942"/>
      </dsp:txXfrm>
    </dsp:sp>
    <dsp:sp modelId="{295AB6C8-D1AF-408C-9979-BBCBD4619C35}">
      <dsp:nvSpPr>
        <dsp:cNvPr id="0" name=""/>
        <dsp:cNvSpPr/>
      </dsp:nvSpPr>
      <dsp:spPr>
        <a:xfrm>
          <a:off x="3072464" y="3240760"/>
          <a:ext cx="1541570" cy="924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Sample E-Rate Contract 2024 (.docx)</a:t>
          </a:r>
        </a:p>
      </dsp:txBody>
      <dsp:txXfrm>
        <a:off x="3072464" y="3240760"/>
        <a:ext cx="1541570" cy="9249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3" y="6"/>
            <a:ext cx="3187291"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4" tIns="47465" rIns="94934" bIns="47465" numCol="1" anchor="t" anchorCtr="0" compatLnSpc="1">
            <a:prstTxWarp prst="textNoShape">
              <a:avLst/>
            </a:prstTxWarp>
          </a:bodyPr>
          <a:lstStyle>
            <a:lvl1pPr defTabSz="948627">
              <a:defRPr sz="1200"/>
            </a:lvl1pPr>
          </a:lstStyle>
          <a:p>
            <a:pPr>
              <a:defRPr/>
            </a:pPr>
            <a:endParaRPr lang="en-US" dirty="0"/>
          </a:p>
        </p:txBody>
      </p:sp>
      <p:sp>
        <p:nvSpPr>
          <p:cNvPr id="14339" name="Rectangle 3"/>
          <p:cNvSpPr>
            <a:spLocks noGrp="1" noChangeArrowheads="1"/>
          </p:cNvSpPr>
          <p:nvPr>
            <p:ph type="dt" sz="quarter" idx="1"/>
          </p:nvPr>
        </p:nvSpPr>
        <p:spPr bwMode="auto">
          <a:xfrm>
            <a:off x="4144299" y="6"/>
            <a:ext cx="3187290"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4" tIns="47465" rIns="94934" bIns="47465" numCol="1" anchor="t" anchorCtr="0" compatLnSpc="1">
            <a:prstTxWarp prst="textNoShape">
              <a:avLst/>
            </a:prstTxWarp>
          </a:bodyPr>
          <a:lstStyle>
            <a:lvl1pPr algn="r" defTabSz="948627">
              <a:defRPr sz="1200"/>
            </a:lvl1pPr>
          </a:lstStyle>
          <a:p>
            <a:pPr>
              <a:defRPr/>
            </a:pPr>
            <a:endParaRPr lang="en-US" dirty="0"/>
          </a:p>
        </p:txBody>
      </p:sp>
      <p:sp>
        <p:nvSpPr>
          <p:cNvPr id="14340" name="Rectangle 4"/>
          <p:cNvSpPr>
            <a:spLocks noGrp="1" noChangeArrowheads="1"/>
          </p:cNvSpPr>
          <p:nvPr>
            <p:ph type="ftr" sz="quarter" idx="2"/>
          </p:nvPr>
        </p:nvSpPr>
        <p:spPr bwMode="auto">
          <a:xfrm>
            <a:off x="3" y="9145391"/>
            <a:ext cx="3187291"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4" tIns="47465" rIns="94934" bIns="47465" numCol="1" anchor="b" anchorCtr="0" compatLnSpc="1">
            <a:prstTxWarp prst="textNoShape">
              <a:avLst/>
            </a:prstTxWarp>
          </a:bodyPr>
          <a:lstStyle>
            <a:lvl1pPr defTabSz="948627">
              <a:defRPr sz="1200"/>
            </a:lvl1pPr>
          </a:lstStyle>
          <a:p>
            <a:pPr>
              <a:defRPr/>
            </a:pPr>
            <a:endParaRPr lang="en-US" dirty="0"/>
          </a:p>
        </p:txBody>
      </p:sp>
      <p:sp>
        <p:nvSpPr>
          <p:cNvPr id="14341" name="Rectangle 5"/>
          <p:cNvSpPr>
            <a:spLocks noGrp="1" noChangeArrowheads="1"/>
          </p:cNvSpPr>
          <p:nvPr>
            <p:ph type="sldNum" sz="quarter" idx="3"/>
          </p:nvPr>
        </p:nvSpPr>
        <p:spPr bwMode="auto">
          <a:xfrm>
            <a:off x="4144299" y="9145391"/>
            <a:ext cx="3187290"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4" tIns="47465" rIns="94934" bIns="47465" numCol="1" anchor="b" anchorCtr="0" compatLnSpc="1">
            <a:prstTxWarp prst="textNoShape">
              <a:avLst/>
            </a:prstTxWarp>
          </a:bodyPr>
          <a:lstStyle>
            <a:lvl1pPr algn="r" defTabSz="948627">
              <a:defRPr sz="1200"/>
            </a:lvl1pPr>
          </a:lstStyle>
          <a:p>
            <a:pPr>
              <a:defRPr/>
            </a:pPr>
            <a:fld id="{638C81D3-FBF2-4480-9275-57C8D1A379E2}" type="slidenum">
              <a:rPr lang="en-US"/>
              <a:pPr>
                <a:defRPr/>
              </a:pPr>
              <a:t>‹#›</a:t>
            </a:fld>
            <a:endParaRPr lang="en-US" dirty="0"/>
          </a:p>
        </p:txBody>
      </p:sp>
    </p:spTree>
    <p:extLst>
      <p:ext uri="{BB962C8B-B14F-4D97-AF65-F5344CB8AC3E}">
        <p14:creationId xmlns:p14="http://schemas.microsoft.com/office/powerpoint/2010/main" val="3633501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6"/>
            <a:ext cx="3187291"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4" tIns="47465" rIns="94934" bIns="47465" numCol="1" anchor="t" anchorCtr="0" compatLnSpc="1">
            <a:prstTxWarp prst="textNoShape">
              <a:avLst/>
            </a:prstTxWarp>
          </a:bodyPr>
          <a:lstStyle>
            <a:lvl1pPr defTabSz="948627">
              <a:defRPr sz="1200"/>
            </a:lvl1pPr>
          </a:lstStyle>
          <a:p>
            <a:pPr>
              <a:defRPr/>
            </a:pPr>
            <a:endParaRPr lang="en-US" dirty="0"/>
          </a:p>
        </p:txBody>
      </p:sp>
      <p:sp>
        <p:nvSpPr>
          <p:cNvPr id="3075" name="Rectangle 3"/>
          <p:cNvSpPr>
            <a:spLocks noGrp="1" noChangeArrowheads="1"/>
          </p:cNvSpPr>
          <p:nvPr>
            <p:ph type="dt" idx="1"/>
          </p:nvPr>
        </p:nvSpPr>
        <p:spPr bwMode="auto">
          <a:xfrm>
            <a:off x="4144299" y="6"/>
            <a:ext cx="3187290"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4" tIns="47465" rIns="94934" bIns="47465" numCol="1" anchor="t" anchorCtr="0" compatLnSpc="1">
            <a:prstTxWarp prst="textNoShape">
              <a:avLst/>
            </a:prstTxWarp>
          </a:bodyPr>
          <a:lstStyle>
            <a:lvl1pPr algn="r" defTabSz="948627">
              <a:defRPr sz="1200"/>
            </a:lvl1pPr>
          </a:lstStyle>
          <a:p>
            <a:pPr>
              <a:defRPr/>
            </a:pPr>
            <a:endParaRPr lang="en-US" dirty="0"/>
          </a:p>
        </p:txBody>
      </p:sp>
      <p:sp>
        <p:nvSpPr>
          <p:cNvPr id="108548" name="Rectangle 4"/>
          <p:cNvSpPr>
            <a:spLocks noGrp="1" noRot="1" noChangeAspect="1" noChangeArrowheads="1" noTextEdit="1"/>
          </p:cNvSpPr>
          <p:nvPr>
            <p:ph type="sldImg" idx="2"/>
          </p:nvPr>
        </p:nvSpPr>
        <p:spPr bwMode="auto">
          <a:xfrm>
            <a:off x="1244600" y="709613"/>
            <a:ext cx="4835525" cy="36274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55368" y="4572695"/>
            <a:ext cx="5420852" cy="433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4" tIns="47465" rIns="94934" bIns="474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3" y="9145391"/>
            <a:ext cx="3187291"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4" tIns="47465" rIns="94934" bIns="47465" numCol="1" anchor="b" anchorCtr="0" compatLnSpc="1">
            <a:prstTxWarp prst="textNoShape">
              <a:avLst/>
            </a:prstTxWarp>
          </a:bodyPr>
          <a:lstStyle>
            <a:lvl1pPr defTabSz="948627">
              <a:defRPr sz="1200"/>
            </a:lvl1pPr>
          </a:lstStyle>
          <a:p>
            <a:pPr>
              <a:defRPr/>
            </a:pPr>
            <a:endParaRPr lang="en-US" dirty="0"/>
          </a:p>
        </p:txBody>
      </p:sp>
      <p:sp>
        <p:nvSpPr>
          <p:cNvPr id="3079" name="Rectangle 7"/>
          <p:cNvSpPr>
            <a:spLocks noGrp="1" noChangeArrowheads="1"/>
          </p:cNvSpPr>
          <p:nvPr>
            <p:ph type="sldNum" sz="quarter" idx="5"/>
          </p:nvPr>
        </p:nvSpPr>
        <p:spPr bwMode="auto">
          <a:xfrm>
            <a:off x="4144299" y="9145391"/>
            <a:ext cx="3187290" cy="47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4" tIns="47465" rIns="94934" bIns="47465" numCol="1" anchor="b" anchorCtr="0" compatLnSpc="1">
            <a:prstTxWarp prst="textNoShape">
              <a:avLst/>
            </a:prstTxWarp>
          </a:bodyPr>
          <a:lstStyle>
            <a:lvl1pPr algn="r" defTabSz="948627">
              <a:defRPr sz="1200"/>
            </a:lvl1pPr>
          </a:lstStyle>
          <a:p>
            <a:pPr>
              <a:defRPr/>
            </a:pPr>
            <a:fld id="{B59AB48E-3525-4A1E-AC46-FE72CF6A7BC7}" type="slidenum">
              <a:rPr lang="en-US"/>
              <a:pPr>
                <a:defRPr/>
              </a:pPr>
              <a:t>‹#›</a:t>
            </a:fld>
            <a:endParaRPr lang="en-US" dirty="0"/>
          </a:p>
        </p:txBody>
      </p:sp>
    </p:spTree>
    <p:extLst>
      <p:ext uri="{BB962C8B-B14F-4D97-AF65-F5344CB8AC3E}">
        <p14:creationId xmlns:p14="http://schemas.microsoft.com/office/powerpoint/2010/main" val="22538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1</a:t>
            </a:fld>
            <a:endParaRPr lang="en-US" dirty="0"/>
          </a:p>
        </p:txBody>
      </p:sp>
    </p:spTree>
    <p:extLst>
      <p:ext uri="{BB962C8B-B14F-4D97-AF65-F5344CB8AC3E}">
        <p14:creationId xmlns:p14="http://schemas.microsoft.com/office/powerpoint/2010/main" val="4096153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10</a:t>
            </a:fld>
            <a:endParaRPr lang="en-US" dirty="0"/>
          </a:p>
        </p:txBody>
      </p:sp>
    </p:spTree>
    <p:extLst>
      <p:ext uri="{BB962C8B-B14F-4D97-AF65-F5344CB8AC3E}">
        <p14:creationId xmlns:p14="http://schemas.microsoft.com/office/powerpoint/2010/main" val="3324443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11</a:t>
            </a:fld>
            <a:endParaRPr lang="en-US" dirty="0"/>
          </a:p>
        </p:txBody>
      </p:sp>
    </p:spTree>
    <p:extLst>
      <p:ext uri="{BB962C8B-B14F-4D97-AF65-F5344CB8AC3E}">
        <p14:creationId xmlns:p14="http://schemas.microsoft.com/office/powerpoint/2010/main" val="429212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12</a:t>
            </a:fld>
            <a:endParaRPr lang="en-US" dirty="0"/>
          </a:p>
        </p:txBody>
      </p:sp>
    </p:spTree>
    <p:extLst>
      <p:ext uri="{BB962C8B-B14F-4D97-AF65-F5344CB8AC3E}">
        <p14:creationId xmlns:p14="http://schemas.microsoft.com/office/powerpoint/2010/main" val="3997827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13</a:t>
            </a:fld>
            <a:endParaRPr lang="en-US" dirty="0"/>
          </a:p>
        </p:txBody>
      </p:sp>
    </p:spTree>
    <p:extLst>
      <p:ext uri="{BB962C8B-B14F-4D97-AF65-F5344CB8AC3E}">
        <p14:creationId xmlns:p14="http://schemas.microsoft.com/office/powerpoint/2010/main" val="3461522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14</a:t>
            </a:fld>
            <a:endParaRPr lang="en-US" dirty="0"/>
          </a:p>
        </p:txBody>
      </p:sp>
    </p:spTree>
    <p:extLst>
      <p:ext uri="{BB962C8B-B14F-4D97-AF65-F5344CB8AC3E}">
        <p14:creationId xmlns:p14="http://schemas.microsoft.com/office/powerpoint/2010/main" val="1370031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15</a:t>
            </a:fld>
            <a:endParaRPr lang="en-US" dirty="0"/>
          </a:p>
        </p:txBody>
      </p:sp>
    </p:spTree>
    <p:extLst>
      <p:ext uri="{BB962C8B-B14F-4D97-AF65-F5344CB8AC3E}">
        <p14:creationId xmlns:p14="http://schemas.microsoft.com/office/powerpoint/2010/main" val="2843711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C0797-5637-BE52-C82A-0D4B566F1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EF882-CFD0-DA43-D362-47C17BFBD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9C351-C8E6-3477-9055-0831083EBC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5D8BDA-29C9-CE40-A720-576C4AE52C9B}"/>
              </a:ext>
            </a:extLst>
          </p:cNvPr>
          <p:cNvSpPr>
            <a:spLocks noGrp="1"/>
          </p:cNvSpPr>
          <p:nvPr>
            <p:ph type="sldNum" sz="quarter" idx="10"/>
          </p:nvPr>
        </p:nvSpPr>
        <p:spPr/>
        <p:txBody>
          <a:bodyPr/>
          <a:lstStyle/>
          <a:p>
            <a:pPr>
              <a:defRPr/>
            </a:pPr>
            <a:fld id="{B59AB48E-3525-4A1E-AC46-FE72CF6A7BC7}" type="slidenum">
              <a:rPr lang="en-US" smtClean="0"/>
              <a:pPr>
                <a:defRPr/>
              </a:pPr>
              <a:t>16</a:t>
            </a:fld>
            <a:endParaRPr lang="en-US" dirty="0"/>
          </a:p>
        </p:txBody>
      </p:sp>
    </p:spTree>
    <p:extLst>
      <p:ext uri="{BB962C8B-B14F-4D97-AF65-F5344CB8AC3E}">
        <p14:creationId xmlns:p14="http://schemas.microsoft.com/office/powerpoint/2010/main" val="4104329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17</a:t>
            </a:fld>
            <a:endParaRPr lang="en-US" dirty="0"/>
          </a:p>
        </p:txBody>
      </p:sp>
    </p:spTree>
    <p:extLst>
      <p:ext uri="{BB962C8B-B14F-4D97-AF65-F5344CB8AC3E}">
        <p14:creationId xmlns:p14="http://schemas.microsoft.com/office/powerpoint/2010/main" val="1696075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18</a:t>
            </a:fld>
            <a:endParaRPr lang="en-US" dirty="0"/>
          </a:p>
        </p:txBody>
      </p:sp>
    </p:spTree>
    <p:extLst>
      <p:ext uri="{BB962C8B-B14F-4D97-AF65-F5344CB8AC3E}">
        <p14:creationId xmlns:p14="http://schemas.microsoft.com/office/powerpoint/2010/main" val="3304772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19</a:t>
            </a:fld>
            <a:endParaRPr lang="en-US" dirty="0"/>
          </a:p>
        </p:txBody>
      </p:sp>
    </p:spTree>
    <p:extLst>
      <p:ext uri="{BB962C8B-B14F-4D97-AF65-F5344CB8AC3E}">
        <p14:creationId xmlns:p14="http://schemas.microsoft.com/office/powerpoint/2010/main" val="256745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2</a:t>
            </a:fld>
            <a:endParaRPr lang="en-US" dirty="0"/>
          </a:p>
        </p:txBody>
      </p:sp>
    </p:spTree>
    <p:extLst>
      <p:ext uri="{BB962C8B-B14F-4D97-AF65-F5344CB8AC3E}">
        <p14:creationId xmlns:p14="http://schemas.microsoft.com/office/powerpoint/2010/main" val="2017502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20</a:t>
            </a:fld>
            <a:endParaRPr lang="en-US" dirty="0"/>
          </a:p>
        </p:txBody>
      </p:sp>
    </p:spTree>
    <p:extLst>
      <p:ext uri="{BB962C8B-B14F-4D97-AF65-F5344CB8AC3E}">
        <p14:creationId xmlns:p14="http://schemas.microsoft.com/office/powerpoint/2010/main" val="468163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21</a:t>
            </a:fld>
            <a:endParaRPr lang="en-US" dirty="0"/>
          </a:p>
        </p:txBody>
      </p:sp>
    </p:spTree>
    <p:extLst>
      <p:ext uri="{BB962C8B-B14F-4D97-AF65-F5344CB8AC3E}">
        <p14:creationId xmlns:p14="http://schemas.microsoft.com/office/powerpoint/2010/main" val="3877606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22</a:t>
            </a:fld>
            <a:endParaRPr lang="en-US" dirty="0"/>
          </a:p>
        </p:txBody>
      </p:sp>
    </p:spTree>
    <p:extLst>
      <p:ext uri="{BB962C8B-B14F-4D97-AF65-F5344CB8AC3E}">
        <p14:creationId xmlns:p14="http://schemas.microsoft.com/office/powerpoint/2010/main" val="2128788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23</a:t>
            </a:fld>
            <a:endParaRPr lang="en-US" dirty="0"/>
          </a:p>
        </p:txBody>
      </p:sp>
    </p:spTree>
    <p:extLst>
      <p:ext uri="{BB962C8B-B14F-4D97-AF65-F5344CB8AC3E}">
        <p14:creationId xmlns:p14="http://schemas.microsoft.com/office/powerpoint/2010/main" val="273780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24</a:t>
            </a:fld>
            <a:endParaRPr lang="en-US" dirty="0"/>
          </a:p>
        </p:txBody>
      </p:sp>
    </p:spTree>
    <p:extLst>
      <p:ext uri="{BB962C8B-B14F-4D97-AF65-F5344CB8AC3E}">
        <p14:creationId xmlns:p14="http://schemas.microsoft.com/office/powerpoint/2010/main" val="4035259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25</a:t>
            </a:fld>
            <a:endParaRPr lang="en-US" dirty="0"/>
          </a:p>
        </p:txBody>
      </p:sp>
    </p:spTree>
    <p:extLst>
      <p:ext uri="{BB962C8B-B14F-4D97-AF65-F5344CB8AC3E}">
        <p14:creationId xmlns:p14="http://schemas.microsoft.com/office/powerpoint/2010/main" val="1022206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26</a:t>
            </a:fld>
            <a:endParaRPr lang="en-US" dirty="0"/>
          </a:p>
        </p:txBody>
      </p:sp>
    </p:spTree>
    <p:extLst>
      <p:ext uri="{BB962C8B-B14F-4D97-AF65-F5344CB8AC3E}">
        <p14:creationId xmlns:p14="http://schemas.microsoft.com/office/powerpoint/2010/main" val="906209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27</a:t>
            </a:fld>
            <a:endParaRPr lang="en-US" dirty="0"/>
          </a:p>
        </p:txBody>
      </p:sp>
    </p:spTree>
    <p:extLst>
      <p:ext uri="{BB962C8B-B14F-4D97-AF65-F5344CB8AC3E}">
        <p14:creationId xmlns:p14="http://schemas.microsoft.com/office/powerpoint/2010/main" val="2353500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28</a:t>
            </a:fld>
            <a:endParaRPr lang="en-US" dirty="0"/>
          </a:p>
        </p:txBody>
      </p:sp>
    </p:spTree>
    <p:extLst>
      <p:ext uri="{BB962C8B-B14F-4D97-AF65-F5344CB8AC3E}">
        <p14:creationId xmlns:p14="http://schemas.microsoft.com/office/powerpoint/2010/main" val="73719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29</a:t>
            </a:fld>
            <a:endParaRPr lang="en-US" dirty="0"/>
          </a:p>
        </p:txBody>
      </p:sp>
    </p:spTree>
    <p:extLst>
      <p:ext uri="{BB962C8B-B14F-4D97-AF65-F5344CB8AC3E}">
        <p14:creationId xmlns:p14="http://schemas.microsoft.com/office/powerpoint/2010/main" val="154481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3</a:t>
            </a:fld>
            <a:endParaRPr lang="en-US" dirty="0"/>
          </a:p>
        </p:txBody>
      </p:sp>
    </p:spTree>
    <p:extLst>
      <p:ext uri="{BB962C8B-B14F-4D97-AF65-F5344CB8AC3E}">
        <p14:creationId xmlns:p14="http://schemas.microsoft.com/office/powerpoint/2010/main" val="3371693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30</a:t>
            </a:fld>
            <a:endParaRPr lang="en-US" dirty="0"/>
          </a:p>
        </p:txBody>
      </p:sp>
    </p:spTree>
    <p:extLst>
      <p:ext uri="{BB962C8B-B14F-4D97-AF65-F5344CB8AC3E}">
        <p14:creationId xmlns:p14="http://schemas.microsoft.com/office/powerpoint/2010/main" val="2101953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47003">
              <a:defRPr>
                <a:solidFill>
                  <a:schemeClr val="tx1"/>
                </a:solidFill>
                <a:latin typeface="Times New Roman" pitchFamily="18" charset="0"/>
              </a:defRPr>
            </a:lvl1pPr>
            <a:lvl2pPr marL="760201" indent="-292389" defTabSz="947003">
              <a:defRPr>
                <a:solidFill>
                  <a:schemeClr val="tx1"/>
                </a:solidFill>
                <a:latin typeface="Times New Roman" pitchFamily="18" charset="0"/>
              </a:defRPr>
            </a:lvl2pPr>
            <a:lvl3pPr marL="1169540" indent="-233909" defTabSz="947003">
              <a:defRPr>
                <a:solidFill>
                  <a:schemeClr val="tx1"/>
                </a:solidFill>
                <a:latin typeface="Times New Roman" pitchFamily="18" charset="0"/>
              </a:defRPr>
            </a:lvl3pPr>
            <a:lvl4pPr marL="1637358" indent="-233909" defTabSz="947003">
              <a:defRPr>
                <a:solidFill>
                  <a:schemeClr val="tx1"/>
                </a:solidFill>
                <a:latin typeface="Times New Roman" pitchFamily="18" charset="0"/>
              </a:defRPr>
            </a:lvl4pPr>
            <a:lvl5pPr marL="2105173" indent="-233909" defTabSz="947003">
              <a:defRPr>
                <a:solidFill>
                  <a:schemeClr val="tx1"/>
                </a:solidFill>
                <a:latin typeface="Times New Roman" pitchFamily="18" charset="0"/>
              </a:defRPr>
            </a:lvl5pPr>
            <a:lvl6pPr marL="2572989" indent="-233909" defTabSz="947003" eaLnBrk="0" fontAlgn="base" hangingPunct="0">
              <a:spcBef>
                <a:spcPct val="0"/>
              </a:spcBef>
              <a:spcAft>
                <a:spcPct val="0"/>
              </a:spcAft>
              <a:defRPr>
                <a:solidFill>
                  <a:schemeClr val="tx1"/>
                </a:solidFill>
                <a:latin typeface="Times New Roman" pitchFamily="18" charset="0"/>
              </a:defRPr>
            </a:lvl6pPr>
            <a:lvl7pPr marL="3040807" indent="-233909" defTabSz="947003" eaLnBrk="0" fontAlgn="base" hangingPunct="0">
              <a:spcBef>
                <a:spcPct val="0"/>
              </a:spcBef>
              <a:spcAft>
                <a:spcPct val="0"/>
              </a:spcAft>
              <a:defRPr>
                <a:solidFill>
                  <a:schemeClr val="tx1"/>
                </a:solidFill>
                <a:latin typeface="Times New Roman" pitchFamily="18" charset="0"/>
              </a:defRPr>
            </a:lvl7pPr>
            <a:lvl8pPr marL="3508623" indent="-233909" defTabSz="947003" eaLnBrk="0" fontAlgn="base" hangingPunct="0">
              <a:spcBef>
                <a:spcPct val="0"/>
              </a:spcBef>
              <a:spcAft>
                <a:spcPct val="0"/>
              </a:spcAft>
              <a:defRPr>
                <a:solidFill>
                  <a:schemeClr val="tx1"/>
                </a:solidFill>
                <a:latin typeface="Times New Roman" pitchFamily="18" charset="0"/>
              </a:defRPr>
            </a:lvl8pPr>
            <a:lvl9pPr marL="3976440" indent="-233909" defTabSz="947003" eaLnBrk="0" fontAlgn="base" hangingPunct="0">
              <a:spcBef>
                <a:spcPct val="0"/>
              </a:spcBef>
              <a:spcAft>
                <a:spcPct val="0"/>
              </a:spcAft>
              <a:defRPr>
                <a:solidFill>
                  <a:schemeClr val="tx1"/>
                </a:solidFill>
                <a:latin typeface="Times New Roman" pitchFamily="18" charset="0"/>
              </a:defRPr>
            </a:lvl9pPr>
          </a:lstStyle>
          <a:p>
            <a:fld id="{9045807A-9976-4313-AA27-E91D6685445E}" type="slidenum">
              <a:rPr lang="en-US" smtClean="0"/>
              <a:pPr/>
              <a:t>31</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665562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32</a:t>
            </a:fld>
            <a:endParaRPr lang="en-US" dirty="0"/>
          </a:p>
        </p:txBody>
      </p:sp>
    </p:spTree>
    <p:extLst>
      <p:ext uri="{BB962C8B-B14F-4D97-AF65-F5344CB8AC3E}">
        <p14:creationId xmlns:p14="http://schemas.microsoft.com/office/powerpoint/2010/main" val="1899095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33</a:t>
            </a:fld>
            <a:endParaRPr lang="en-US" dirty="0"/>
          </a:p>
        </p:txBody>
      </p:sp>
    </p:spTree>
    <p:extLst>
      <p:ext uri="{BB962C8B-B14F-4D97-AF65-F5344CB8AC3E}">
        <p14:creationId xmlns:p14="http://schemas.microsoft.com/office/powerpoint/2010/main" val="2634691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34</a:t>
            </a:fld>
            <a:endParaRPr lang="en-US" dirty="0"/>
          </a:p>
        </p:txBody>
      </p:sp>
    </p:spTree>
    <p:extLst>
      <p:ext uri="{BB962C8B-B14F-4D97-AF65-F5344CB8AC3E}">
        <p14:creationId xmlns:p14="http://schemas.microsoft.com/office/powerpoint/2010/main" val="1165287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35</a:t>
            </a:fld>
            <a:endParaRPr lang="en-US" dirty="0"/>
          </a:p>
        </p:txBody>
      </p:sp>
    </p:spTree>
    <p:extLst>
      <p:ext uri="{BB962C8B-B14F-4D97-AF65-F5344CB8AC3E}">
        <p14:creationId xmlns:p14="http://schemas.microsoft.com/office/powerpoint/2010/main" val="1090570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36</a:t>
            </a:fld>
            <a:endParaRPr lang="en-US" dirty="0"/>
          </a:p>
        </p:txBody>
      </p:sp>
    </p:spTree>
    <p:extLst>
      <p:ext uri="{BB962C8B-B14F-4D97-AF65-F5344CB8AC3E}">
        <p14:creationId xmlns:p14="http://schemas.microsoft.com/office/powerpoint/2010/main" val="1483669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37</a:t>
            </a:fld>
            <a:endParaRPr lang="en-US" dirty="0"/>
          </a:p>
        </p:txBody>
      </p:sp>
    </p:spTree>
    <p:extLst>
      <p:ext uri="{BB962C8B-B14F-4D97-AF65-F5344CB8AC3E}">
        <p14:creationId xmlns:p14="http://schemas.microsoft.com/office/powerpoint/2010/main" val="1296421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38</a:t>
            </a:fld>
            <a:endParaRPr lang="en-US" dirty="0"/>
          </a:p>
        </p:txBody>
      </p:sp>
    </p:spTree>
    <p:extLst>
      <p:ext uri="{BB962C8B-B14F-4D97-AF65-F5344CB8AC3E}">
        <p14:creationId xmlns:p14="http://schemas.microsoft.com/office/powerpoint/2010/main" val="2134475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48627">
              <a:defRPr>
                <a:solidFill>
                  <a:schemeClr val="tx1"/>
                </a:solidFill>
                <a:latin typeface="Times New Roman" pitchFamily="18" charset="0"/>
              </a:defRPr>
            </a:lvl1pPr>
            <a:lvl2pPr marL="760201" indent="-292389" defTabSz="948627">
              <a:defRPr>
                <a:solidFill>
                  <a:schemeClr val="tx1"/>
                </a:solidFill>
                <a:latin typeface="Times New Roman" pitchFamily="18" charset="0"/>
              </a:defRPr>
            </a:lvl2pPr>
            <a:lvl3pPr marL="1169540" indent="-233909" defTabSz="948627">
              <a:defRPr>
                <a:solidFill>
                  <a:schemeClr val="tx1"/>
                </a:solidFill>
                <a:latin typeface="Times New Roman" pitchFamily="18" charset="0"/>
              </a:defRPr>
            </a:lvl3pPr>
            <a:lvl4pPr marL="1637358" indent="-233909" defTabSz="948627">
              <a:defRPr>
                <a:solidFill>
                  <a:schemeClr val="tx1"/>
                </a:solidFill>
                <a:latin typeface="Times New Roman" pitchFamily="18" charset="0"/>
              </a:defRPr>
            </a:lvl4pPr>
            <a:lvl5pPr marL="2105173" indent="-233909" defTabSz="948627">
              <a:defRPr>
                <a:solidFill>
                  <a:schemeClr val="tx1"/>
                </a:solidFill>
                <a:latin typeface="Times New Roman" pitchFamily="18" charset="0"/>
              </a:defRPr>
            </a:lvl5pPr>
            <a:lvl6pPr marL="2572989" indent="-233909" defTabSz="948627" eaLnBrk="0" fontAlgn="base" hangingPunct="0">
              <a:spcBef>
                <a:spcPct val="0"/>
              </a:spcBef>
              <a:spcAft>
                <a:spcPct val="0"/>
              </a:spcAft>
              <a:defRPr>
                <a:solidFill>
                  <a:schemeClr val="tx1"/>
                </a:solidFill>
                <a:latin typeface="Times New Roman" pitchFamily="18" charset="0"/>
              </a:defRPr>
            </a:lvl6pPr>
            <a:lvl7pPr marL="3040807" indent="-233909" defTabSz="948627" eaLnBrk="0" fontAlgn="base" hangingPunct="0">
              <a:spcBef>
                <a:spcPct val="0"/>
              </a:spcBef>
              <a:spcAft>
                <a:spcPct val="0"/>
              </a:spcAft>
              <a:defRPr>
                <a:solidFill>
                  <a:schemeClr val="tx1"/>
                </a:solidFill>
                <a:latin typeface="Times New Roman" pitchFamily="18" charset="0"/>
              </a:defRPr>
            </a:lvl7pPr>
            <a:lvl8pPr marL="3508623" indent="-233909" defTabSz="948627" eaLnBrk="0" fontAlgn="base" hangingPunct="0">
              <a:spcBef>
                <a:spcPct val="0"/>
              </a:spcBef>
              <a:spcAft>
                <a:spcPct val="0"/>
              </a:spcAft>
              <a:defRPr>
                <a:solidFill>
                  <a:schemeClr val="tx1"/>
                </a:solidFill>
                <a:latin typeface="Times New Roman" pitchFamily="18" charset="0"/>
              </a:defRPr>
            </a:lvl8pPr>
            <a:lvl9pPr marL="3976440" indent="-233909" defTabSz="948627" eaLnBrk="0" fontAlgn="base" hangingPunct="0">
              <a:spcBef>
                <a:spcPct val="0"/>
              </a:spcBef>
              <a:spcAft>
                <a:spcPct val="0"/>
              </a:spcAft>
              <a:defRPr>
                <a:solidFill>
                  <a:schemeClr val="tx1"/>
                </a:solidFill>
                <a:latin typeface="Times New Roman" pitchFamily="18" charset="0"/>
              </a:defRPr>
            </a:lvl9pPr>
          </a:lstStyle>
          <a:p>
            <a:fld id="{8DAAFCF5-B8EA-472A-8BDA-BB358D63A328}" type="slidenum">
              <a:rPr lang="en-US" smtClean="0"/>
              <a:pPr/>
              <a:t>39</a:t>
            </a:fld>
            <a:endParaRPr 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494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2A142-9AFD-6C1F-B512-55DD8B7CE7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C41D7C-6159-34BF-880C-8B327BB34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BBB15-91E8-62FF-A84F-0DE7DB7DDFF6}"/>
              </a:ext>
            </a:extLst>
          </p:cNvPr>
          <p:cNvSpPr>
            <a:spLocks noGrp="1"/>
          </p:cNvSpPr>
          <p:nvPr>
            <p:ph type="body" idx="1"/>
          </p:nvPr>
        </p:nvSpPr>
        <p:spPr/>
        <p:txBody>
          <a:bodyPr/>
          <a:lstStyle/>
          <a:p>
            <a:endParaRPr lang="en-US" baseline="0" dirty="0"/>
          </a:p>
          <a:p>
            <a:endParaRPr lang="en-US" dirty="0"/>
          </a:p>
        </p:txBody>
      </p:sp>
      <p:sp>
        <p:nvSpPr>
          <p:cNvPr id="4" name="Slide Number Placeholder 3">
            <a:extLst>
              <a:ext uri="{FF2B5EF4-FFF2-40B4-BE49-F238E27FC236}">
                <a16:creationId xmlns:a16="http://schemas.microsoft.com/office/drawing/2014/main" id="{44DCA927-5297-553A-AAC7-33CF8C7BAF21}"/>
              </a:ext>
            </a:extLst>
          </p:cNvPr>
          <p:cNvSpPr>
            <a:spLocks noGrp="1"/>
          </p:cNvSpPr>
          <p:nvPr>
            <p:ph type="sldNum" sz="quarter" idx="10"/>
          </p:nvPr>
        </p:nvSpPr>
        <p:spPr/>
        <p:txBody>
          <a:bodyPr/>
          <a:lstStyle/>
          <a:p>
            <a:pPr>
              <a:defRPr/>
            </a:pPr>
            <a:fld id="{B59AB48E-3525-4A1E-AC46-FE72CF6A7BC7}" type="slidenum">
              <a:rPr lang="en-US" smtClean="0"/>
              <a:pPr>
                <a:defRPr/>
              </a:pPr>
              <a:t>4</a:t>
            </a:fld>
            <a:endParaRPr lang="en-US" dirty="0"/>
          </a:p>
        </p:txBody>
      </p:sp>
    </p:spTree>
    <p:extLst>
      <p:ext uri="{BB962C8B-B14F-4D97-AF65-F5344CB8AC3E}">
        <p14:creationId xmlns:p14="http://schemas.microsoft.com/office/powerpoint/2010/main" val="426337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40</a:t>
            </a:fld>
            <a:endParaRPr lang="en-US" dirty="0"/>
          </a:p>
        </p:txBody>
      </p:sp>
    </p:spTree>
    <p:extLst>
      <p:ext uri="{BB962C8B-B14F-4D97-AF65-F5344CB8AC3E}">
        <p14:creationId xmlns:p14="http://schemas.microsoft.com/office/powerpoint/2010/main" val="2773318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41</a:t>
            </a:fld>
            <a:endParaRPr lang="en-US" dirty="0"/>
          </a:p>
        </p:txBody>
      </p:sp>
    </p:spTree>
    <p:extLst>
      <p:ext uri="{BB962C8B-B14F-4D97-AF65-F5344CB8AC3E}">
        <p14:creationId xmlns:p14="http://schemas.microsoft.com/office/powerpoint/2010/main" val="4272009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42</a:t>
            </a:fld>
            <a:endParaRPr lang="en-US" dirty="0"/>
          </a:p>
        </p:txBody>
      </p:sp>
    </p:spTree>
    <p:extLst>
      <p:ext uri="{BB962C8B-B14F-4D97-AF65-F5344CB8AC3E}">
        <p14:creationId xmlns:p14="http://schemas.microsoft.com/office/powerpoint/2010/main" val="1934037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48627">
              <a:defRPr>
                <a:solidFill>
                  <a:schemeClr val="tx1"/>
                </a:solidFill>
                <a:latin typeface="Times New Roman" pitchFamily="18" charset="0"/>
              </a:defRPr>
            </a:lvl1pPr>
            <a:lvl2pPr marL="760201" indent="-292389" defTabSz="948627">
              <a:defRPr>
                <a:solidFill>
                  <a:schemeClr val="tx1"/>
                </a:solidFill>
                <a:latin typeface="Times New Roman" pitchFamily="18" charset="0"/>
              </a:defRPr>
            </a:lvl2pPr>
            <a:lvl3pPr marL="1169540" indent="-233909" defTabSz="948627">
              <a:defRPr>
                <a:solidFill>
                  <a:schemeClr val="tx1"/>
                </a:solidFill>
                <a:latin typeface="Times New Roman" pitchFamily="18" charset="0"/>
              </a:defRPr>
            </a:lvl3pPr>
            <a:lvl4pPr marL="1637358" indent="-233909" defTabSz="948627">
              <a:defRPr>
                <a:solidFill>
                  <a:schemeClr val="tx1"/>
                </a:solidFill>
                <a:latin typeface="Times New Roman" pitchFamily="18" charset="0"/>
              </a:defRPr>
            </a:lvl4pPr>
            <a:lvl5pPr marL="2105173" indent="-233909" defTabSz="948627">
              <a:defRPr>
                <a:solidFill>
                  <a:schemeClr val="tx1"/>
                </a:solidFill>
                <a:latin typeface="Times New Roman" pitchFamily="18" charset="0"/>
              </a:defRPr>
            </a:lvl5pPr>
            <a:lvl6pPr marL="2572989" indent="-233909" defTabSz="948627" eaLnBrk="0" fontAlgn="base" hangingPunct="0">
              <a:spcBef>
                <a:spcPct val="0"/>
              </a:spcBef>
              <a:spcAft>
                <a:spcPct val="0"/>
              </a:spcAft>
              <a:defRPr>
                <a:solidFill>
                  <a:schemeClr val="tx1"/>
                </a:solidFill>
                <a:latin typeface="Times New Roman" pitchFamily="18" charset="0"/>
              </a:defRPr>
            </a:lvl6pPr>
            <a:lvl7pPr marL="3040807" indent="-233909" defTabSz="948627" eaLnBrk="0" fontAlgn="base" hangingPunct="0">
              <a:spcBef>
                <a:spcPct val="0"/>
              </a:spcBef>
              <a:spcAft>
                <a:spcPct val="0"/>
              </a:spcAft>
              <a:defRPr>
                <a:solidFill>
                  <a:schemeClr val="tx1"/>
                </a:solidFill>
                <a:latin typeface="Times New Roman" pitchFamily="18" charset="0"/>
              </a:defRPr>
            </a:lvl7pPr>
            <a:lvl8pPr marL="3508623" indent="-233909" defTabSz="948627" eaLnBrk="0" fontAlgn="base" hangingPunct="0">
              <a:spcBef>
                <a:spcPct val="0"/>
              </a:spcBef>
              <a:spcAft>
                <a:spcPct val="0"/>
              </a:spcAft>
              <a:defRPr>
                <a:solidFill>
                  <a:schemeClr val="tx1"/>
                </a:solidFill>
                <a:latin typeface="Times New Roman" pitchFamily="18" charset="0"/>
              </a:defRPr>
            </a:lvl8pPr>
            <a:lvl9pPr marL="3976440" indent="-233909" defTabSz="948627" eaLnBrk="0" fontAlgn="base" hangingPunct="0">
              <a:spcBef>
                <a:spcPct val="0"/>
              </a:spcBef>
              <a:spcAft>
                <a:spcPct val="0"/>
              </a:spcAft>
              <a:defRPr>
                <a:solidFill>
                  <a:schemeClr val="tx1"/>
                </a:solidFill>
                <a:latin typeface="Times New Roman" pitchFamily="18" charset="0"/>
              </a:defRPr>
            </a:lvl9pPr>
          </a:lstStyle>
          <a:p>
            <a:fld id="{152522FD-0ED7-4333-809F-FDAA25026605}" type="slidenum">
              <a:rPr lang="en-US" smtClean="0"/>
              <a:pPr/>
              <a:t>43</a:t>
            </a:fld>
            <a:endParaRPr lang="en-US" dirty="0"/>
          </a:p>
        </p:txBody>
      </p:sp>
      <p:sp>
        <p:nvSpPr>
          <p:cNvPr id="115715" name="Rectangle 2"/>
          <p:cNvSpPr>
            <a:spLocks noGrp="1" noRot="1" noChangeAspect="1" noChangeArrowheads="1" noTextEdit="1"/>
          </p:cNvSpPr>
          <p:nvPr>
            <p:ph type="sldImg"/>
          </p:nvPr>
        </p:nvSpPr>
        <p:spPr>
          <a:xfrm>
            <a:off x="1260475" y="720725"/>
            <a:ext cx="4799013" cy="3598863"/>
          </a:xfrm>
          <a:solidFill>
            <a:srgbClr val="FFFFFF"/>
          </a:solidFill>
          <a:ln/>
        </p:spPr>
      </p:sp>
      <p:sp>
        <p:nvSpPr>
          <p:cNvPr id="115716" name="Rectangle 3"/>
          <p:cNvSpPr>
            <a:spLocks noGrp="1" noChangeArrowheads="1"/>
          </p:cNvSpPr>
          <p:nvPr>
            <p:ph type="body" idx="1"/>
          </p:nvPr>
        </p:nvSpPr>
        <p:spPr>
          <a:xfrm>
            <a:off x="976672" y="4561379"/>
            <a:ext cx="5361858" cy="4318924"/>
          </a:xfrm>
          <a:solidFill>
            <a:srgbClr val="FFFFFF"/>
          </a:solidFill>
          <a:ln>
            <a:solidFill>
              <a:srgbClr val="000000"/>
            </a:solidFill>
            <a:miter lim="800000"/>
            <a:headEnd/>
            <a:tailEnd/>
          </a:ln>
        </p:spPr>
        <p:txBody>
          <a:bodyPr lIns="96104" tIns="48054" rIns="96104" bIns="48054"/>
          <a:lstStyle/>
          <a:p>
            <a:endParaRPr lang="en-US" dirty="0"/>
          </a:p>
        </p:txBody>
      </p:sp>
    </p:spTree>
    <p:extLst>
      <p:ext uri="{BB962C8B-B14F-4D97-AF65-F5344CB8AC3E}">
        <p14:creationId xmlns:p14="http://schemas.microsoft.com/office/powerpoint/2010/main" val="3852239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47003">
              <a:defRPr>
                <a:solidFill>
                  <a:schemeClr val="tx1"/>
                </a:solidFill>
                <a:latin typeface="Times New Roman" pitchFamily="18" charset="0"/>
              </a:defRPr>
            </a:lvl1pPr>
            <a:lvl2pPr marL="760201" indent="-292389" defTabSz="947003">
              <a:defRPr>
                <a:solidFill>
                  <a:schemeClr val="tx1"/>
                </a:solidFill>
                <a:latin typeface="Times New Roman" pitchFamily="18" charset="0"/>
              </a:defRPr>
            </a:lvl2pPr>
            <a:lvl3pPr marL="1169540" indent="-233909" defTabSz="947003">
              <a:defRPr>
                <a:solidFill>
                  <a:schemeClr val="tx1"/>
                </a:solidFill>
                <a:latin typeface="Times New Roman" pitchFamily="18" charset="0"/>
              </a:defRPr>
            </a:lvl3pPr>
            <a:lvl4pPr marL="1637358" indent="-233909" defTabSz="947003">
              <a:defRPr>
                <a:solidFill>
                  <a:schemeClr val="tx1"/>
                </a:solidFill>
                <a:latin typeface="Times New Roman" pitchFamily="18" charset="0"/>
              </a:defRPr>
            </a:lvl4pPr>
            <a:lvl5pPr marL="2105173" indent="-233909" defTabSz="947003">
              <a:defRPr>
                <a:solidFill>
                  <a:schemeClr val="tx1"/>
                </a:solidFill>
                <a:latin typeface="Times New Roman" pitchFamily="18" charset="0"/>
              </a:defRPr>
            </a:lvl5pPr>
            <a:lvl6pPr marL="2572989" indent="-233909" defTabSz="947003" eaLnBrk="0" fontAlgn="base" hangingPunct="0">
              <a:spcBef>
                <a:spcPct val="0"/>
              </a:spcBef>
              <a:spcAft>
                <a:spcPct val="0"/>
              </a:spcAft>
              <a:defRPr>
                <a:solidFill>
                  <a:schemeClr val="tx1"/>
                </a:solidFill>
                <a:latin typeface="Times New Roman" pitchFamily="18" charset="0"/>
              </a:defRPr>
            </a:lvl6pPr>
            <a:lvl7pPr marL="3040807" indent="-233909" defTabSz="947003" eaLnBrk="0" fontAlgn="base" hangingPunct="0">
              <a:spcBef>
                <a:spcPct val="0"/>
              </a:spcBef>
              <a:spcAft>
                <a:spcPct val="0"/>
              </a:spcAft>
              <a:defRPr>
                <a:solidFill>
                  <a:schemeClr val="tx1"/>
                </a:solidFill>
                <a:latin typeface="Times New Roman" pitchFamily="18" charset="0"/>
              </a:defRPr>
            </a:lvl7pPr>
            <a:lvl8pPr marL="3508623" indent="-233909" defTabSz="947003" eaLnBrk="0" fontAlgn="base" hangingPunct="0">
              <a:spcBef>
                <a:spcPct val="0"/>
              </a:spcBef>
              <a:spcAft>
                <a:spcPct val="0"/>
              </a:spcAft>
              <a:defRPr>
                <a:solidFill>
                  <a:schemeClr val="tx1"/>
                </a:solidFill>
                <a:latin typeface="Times New Roman" pitchFamily="18" charset="0"/>
              </a:defRPr>
            </a:lvl8pPr>
            <a:lvl9pPr marL="3976440" indent="-233909" defTabSz="947003" eaLnBrk="0" fontAlgn="base" hangingPunct="0">
              <a:spcBef>
                <a:spcPct val="0"/>
              </a:spcBef>
              <a:spcAft>
                <a:spcPct val="0"/>
              </a:spcAft>
              <a:defRPr>
                <a:solidFill>
                  <a:schemeClr val="tx1"/>
                </a:solidFill>
                <a:latin typeface="Times New Roman" pitchFamily="18" charset="0"/>
              </a:defRPr>
            </a:lvl9pPr>
          </a:lstStyle>
          <a:p>
            <a:fld id="{B3A244A0-20DC-4863-9DBB-F88DFD891497}" type="slidenum">
              <a:rPr lang="en-US" smtClean="0"/>
              <a:pPr/>
              <a:t>44</a:t>
            </a:fld>
            <a:endParaRPr lang="en-US" dirty="0"/>
          </a:p>
        </p:txBody>
      </p:sp>
      <p:sp>
        <p:nvSpPr>
          <p:cNvPr id="116739" name="Rectangle 2"/>
          <p:cNvSpPr>
            <a:spLocks noGrp="1" noRot="1" noChangeAspect="1" noChangeArrowheads="1" noTextEdit="1"/>
          </p:cNvSpPr>
          <p:nvPr>
            <p:ph type="sldImg"/>
          </p:nvPr>
        </p:nvSpPr>
        <p:spPr>
          <a:xfrm>
            <a:off x="1260475" y="720725"/>
            <a:ext cx="4799013" cy="3598863"/>
          </a:xfrm>
          <a:solidFill>
            <a:srgbClr val="FFFFFF"/>
          </a:solidFill>
          <a:ln/>
        </p:spPr>
      </p:sp>
      <p:sp>
        <p:nvSpPr>
          <p:cNvPr id="116740" name="Rectangle 3"/>
          <p:cNvSpPr>
            <a:spLocks noGrp="1" noChangeArrowheads="1"/>
          </p:cNvSpPr>
          <p:nvPr>
            <p:ph type="body" idx="1"/>
          </p:nvPr>
        </p:nvSpPr>
        <p:spPr>
          <a:xfrm>
            <a:off x="976672" y="4561379"/>
            <a:ext cx="5361858" cy="4318924"/>
          </a:xfrm>
          <a:solidFill>
            <a:srgbClr val="FFFFFF"/>
          </a:solidFill>
          <a:ln>
            <a:solidFill>
              <a:srgbClr val="000000"/>
            </a:solidFill>
            <a:miter lim="800000"/>
            <a:headEnd/>
            <a:tailEnd/>
          </a:ln>
        </p:spPr>
        <p:txBody>
          <a:bodyPr lIns="96113" tIns="48057" rIns="96113" bIns="48057"/>
          <a:lstStyle/>
          <a:p>
            <a:endParaRPr lang="en-US" dirty="0"/>
          </a:p>
        </p:txBody>
      </p:sp>
    </p:spTree>
    <p:extLst>
      <p:ext uri="{BB962C8B-B14F-4D97-AF65-F5344CB8AC3E}">
        <p14:creationId xmlns:p14="http://schemas.microsoft.com/office/powerpoint/2010/main" val="3702426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49843">
              <a:defRPr>
                <a:solidFill>
                  <a:schemeClr val="tx1"/>
                </a:solidFill>
                <a:latin typeface="Times New Roman" pitchFamily="18" charset="0"/>
              </a:defRPr>
            </a:lvl1pPr>
            <a:lvl2pPr marL="762483" indent="-293266" defTabSz="949843">
              <a:defRPr>
                <a:solidFill>
                  <a:schemeClr val="tx1"/>
                </a:solidFill>
                <a:latin typeface="Times New Roman" pitchFamily="18" charset="0"/>
              </a:defRPr>
            </a:lvl2pPr>
            <a:lvl3pPr marL="1173049" indent="-234609" defTabSz="949843">
              <a:defRPr>
                <a:solidFill>
                  <a:schemeClr val="tx1"/>
                </a:solidFill>
                <a:latin typeface="Times New Roman" pitchFamily="18" charset="0"/>
              </a:defRPr>
            </a:lvl3pPr>
            <a:lvl4pPr marL="1642270" indent="-234609" defTabSz="949843">
              <a:defRPr>
                <a:solidFill>
                  <a:schemeClr val="tx1"/>
                </a:solidFill>
                <a:latin typeface="Times New Roman" pitchFamily="18" charset="0"/>
              </a:defRPr>
            </a:lvl4pPr>
            <a:lvl5pPr marL="2111489" indent="-234609" defTabSz="949843">
              <a:defRPr>
                <a:solidFill>
                  <a:schemeClr val="tx1"/>
                </a:solidFill>
                <a:latin typeface="Times New Roman" pitchFamily="18" charset="0"/>
              </a:defRPr>
            </a:lvl5pPr>
            <a:lvl6pPr marL="2580709" indent="-234609" defTabSz="949843" eaLnBrk="0" fontAlgn="base" hangingPunct="0">
              <a:spcBef>
                <a:spcPct val="0"/>
              </a:spcBef>
              <a:spcAft>
                <a:spcPct val="0"/>
              </a:spcAft>
              <a:defRPr>
                <a:solidFill>
                  <a:schemeClr val="tx1"/>
                </a:solidFill>
                <a:latin typeface="Times New Roman" pitchFamily="18" charset="0"/>
              </a:defRPr>
            </a:lvl6pPr>
            <a:lvl7pPr marL="3049928" indent="-234609" defTabSz="949843" eaLnBrk="0" fontAlgn="base" hangingPunct="0">
              <a:spcBef>
                <a:spcPct val="0"/>
              </a:spcBef>
              <a:spcAft>
                <a:spcPct val="0"/>
              </a:spcAft>
              <a:defRPr>
                <a:solidFill>
                  <a:schemeClr val="tx1"/>
                </a:solidFill>
                <a:latin typeface="Times New Roman" pitchFamily="18" charset="0"/>
              </a:defRPr>
            </a:lvl7pPr>
            <a:lvl8pPr marL="3519149" indent="-234609" defTabSz="949843" eaLnBrk="0" fontAlgn="base" hangingPunct="0">
              <a:spcBef>
                <a:spcPct val="0"/>
              </a:spcBef>
              <a:spcAft>
                <a:spcPct val="0"/>
              </a:spcAft>
              <a:defRPr>
                <a:solidFill>
                  <a:schemeClr val="tx1"/>
                </a:solidFill>
                <a:latin typeface="Times New Roman" pitchFamily="18" charset="0"/>
              </a:defRPr>
            </a:lvl8pPr>
            <a:lvl9pPr marL="3988369" indent="-234609" defTabSz="949843" eaLnBrk="0" fontAlgn="base" hangingPunct="0">
              <a:spcBef>
                <a:spcPct val="0"/>
              </a:spcBef>
              <a:spcAft>
                <a:spcPct val="0"/>
              </a:spcAft>
              <a:defRPr>
                <a:solidFill>
                  <a:schemeClr val="tx1"/>
                </a:solidFill>
                <a:latin typeface="Times New Roman" pitchFamily="18" charset="0"/>
              </a:defRPr>
            </a:lvl9pPr>
          </a:lstStyle>
          <a:p>
            <a:fld id="{00F7D93D-79B3-4BC2-84EE-9119FDA4BF99}" type="slidenum">
              <a:rPr lang="en-US" smtClean="0"/>
              <a:pPr/>
              <a:t>45</a:t>
            </a:fld>
            <a:endParaRPr lang="en-US" dirty="0"/>
          </a:p>
        </p:txBody>
      </p:sp>
      <p:sp>
        <p:nvSpPr>
          <p:cNvPr id="117763" name="Rectangle 2"/>
          <p:cNvSpPr>
            <a:spLocks noGrp="1" noRot="1" noChangeAspect="1" noChangeArrowheads="1" noTextEdit="1"/>
          </p:cNvSpPr>
          <p:nvPr>
            <p:ph type="sldImg"/>
          </p:nvPr>
        </p:nvSpPr>
        <p:spPr>
          <a:xfrm>
            <a:off x="1268413" y="722313"/>
            <a:ext cx="4811712" cy="3608387"/>
          </a:xfrm>
          <a:solidFill>
            <a:srgbClr val="FFFFFF"/>
          </a:solidFill>
          <a:ln/>
        </p:spPr>
      </p:sp>
      <p:sp>
        <p:nvSpPr>
          <p:cNvPr id="117764" name="Rectangle 3"/>
          <p:cNvSpPr>
            <a:spLocks noGrp="1" noChangeArrowheads="1"/>
          </p:cNvSpPr>
          <p:nvPr>
            <p:ph type="body" idx="1"/>
          </p:nvPr>
        </p:nvSpPr>
        <p:spPr>
          <a:xfrm>
            <a:off x="980177" y="4573754"/>
            <a:ext cx="5381102" cy="4330641"/>
          </a:xfrm>
          <a:solidFill>
            <a:srgbClr val="FFFFFF"/>
          </a:solidFill>
          <a:ln>
            <a:solidFill>
              <a:srgbClr val="000000"/>
            </a:solidFill>
            <a:miter lim="800000"/>
            <a:headEnd/>
            <a:tailEnd/>
          </a:ln>
        </p:spPr>
        <p:txBody>
          <a:bodyPr lIns="96400" tIns="48202" rIns="96400" bIns="48202"/>
          <a:lstStyle/>
          <a:p>
            <a:endParaRPr lang="en-US" dirty="0"/>
          </a:p>
        </p:txBody>
      </p:sp>
    </p:spTree>
    <p:extLst>
      <p:ext uri="{BB962C8B-B14F-4D97-AF65-F5344CB8AC3E}">
        <p14:creationId xmlns:p14="http://schemas.microsoft.com/office/powerpoint/2010/main" val="22543909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46</a:t>
            </a:fld>
            <a:endParaRPr lang="en-US" dirty="0"/>
          </a:p>
        </p:txBody>
      </p:sp>
    </p:spTree>
    <p:extLst>
      <p:ext uri="{BB962C8B-B14F-4D97-AF65-F5344CB8AC3E}">
        <p14:creationId xmlns:p14="http://schemas.microsoft.com/office/powerpoint/2010/main" val="2865526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47</a:t>
            </a:fld>
            <a:endParaRPr lang="en-US" dirty="0"/>
          </a:p>
        </p:txBody>
      </p:sp>
    </p:spTree>
    <p:extLst>
      <p:ext uri="{BB962C8B-B14F-4D97-AF65-F5344CB8AC3E}">
        <p14:creationId xmlns:p14="http://schemas.microsoft.com/office/powerpoint/2010/main" val="3926578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48</a:t>
            </a:fld>
            <a:endParaRPr lang="en-US" dirty="0"/>
          </a:p>
        </p:txBody>
      </p:sp>
    </p:spTree>
    <p:extLst>
      <p:ext uri="{BB962C8B-B14F-4D97-AF65-F5344CB8AC3E}">
        <p14:creationId xmlns:p14="http://schemas.microsoft.com/office/powerpoint/2010/main" val="18756123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49</a:t>
            </a:fld>
            <a:endParaRPr lang="en-US" dirty="0"/>
          </a:p>
        </p:txBody>
      </p:sp>
    </p:spTree>
    <p:extLst>
      <p:ext uri="{BB962C8B-B14F-4D97-AF65-F5344CB8AC3E}">
        <p14:creationId xmlns:p14="http://schemas.microsoft.com/office/powerpoint/2010/main" val="29455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5</a:t>
            </a:fld>
            <a:endParaRPr lang="en-US" dirty="0"/>
          </a:p>
        </p:txBody>
      </p:sp>
    </p:spTree>
    <p:extLst>
      <p:ext uri="{BB962C8B-B14F-4D97-AF65-F5344CB8AC3E}">
        <p14:creationId xmlns:p14="http://schemas.microsoft.com/office/powerpoint/2010/main" val="34342348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50</a:t>
            </a:fld>
            <a:endParaRPr lang="en-US" dirty="0"/>
          </a:p>
        </p:txBody>
      </p:sp>
    </p:spTree>
    <p:extLst>
      <p:ext uri="{BB962C8B-B14F-4D97-AF65-F5344CB8AC3E}">
        <p14:creationId xmlns:p14="http://schemas.microsoft.com/office/powerpoint/2010/main" val="16048654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functional year – next slide is by Form</a:t>
            </a:r>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51</a:t>
            </a:fld>
            <a:endParaRPr lang="en-US" dirty="0"/>
          </a:p>
        </p:txBody>
      </p:sp>
    </p:spTree>
    <p:extLst>
      <p:ext uri="{BB962C8B-B14F-4D97-AF65-F5344CB8AC3E}">
        <p14:creationId xmlns:p14="http://schemas.microsoft.com/office/powerpoint/2010/main" val="39575378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56</a:t>
            </a:fld>
            <a:endParaRPr lang="en-US" dirty="0"/>
          </a:p>
        </p:txBody>
      </p:sp>
    </p:spTree>
    <p:extLst>
      <p:ext uri="{BB962C8B-B14F-4D97-AF65-F5344CB8AC3E}">
        <p14:creationId xmlns:p14="http://schemas.microsoft.com/office/powerpoint/2010/main" val="38310024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57</a:t>
            </a:fld>
            <a:endParaRPr lang="en-US" dirty="0"/>
          </a:p>
        </p:txBody>
      </p:sp>
    </p:spTree>
    <p:extLst>
      <p:ext uri="{BB962C8B-B14F-4D97-AF65-F5344CB8AC3E}">
        <p14:creationId xmlns:p14="http://schemas.microsoft.com/office/powerpoint/2010/main" val="12562441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SLD decisions say that you must clearly specify the deadline date in order to reject proposals rec’d after.</a:t>
            </a:r>
          </a:p>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58</a:t>
            </a:fld>
            <a:endParaRPr lang="en-US" dirty="0"/>
          </a:p>
        </p:txBody>
      </p:sp>
    </p:spTree>
    <p:extLst>
      <p:ext uri="{BB962C8B-B14F-4D97-AF65-F5344CB8AC3E}">
        <p14:creationId xmlns:p14="http://schemas.microsoft.com/office/powerpoint/2010/main" val="26183482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SLD decisions say that you must clearly specify the deadline date in order to reject proposals rec’d after.</a:t>
            </a:r>
          </a:p>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59</a:t>
            </a:fld>
            <a:endParaRPr lang="en-US" dirty="0"/>
          </a:p>
        </p:txBody>
      </p:sp>
    </p:spTree>
    <p:extLst>
      <p:ext uri="{BB962C8B-B14F-4D97-AF65-F5344CB8AC3E}">
        <p14:creationId xmlns:p14="http://schemas.microsoft.com/office/powerpoint/2010/main" val="3045908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60</a:t>
            </a:fld>
            <a:endParaRPr lang="en-US" dirty="0"/>
          </a:p>
        </p:txBody>
      </p:sp>
    </p:spTree>
    <p:extLst>
      <p:ext uri="{BB962C8B-B14F-4D97-AF65-F5344CB8AC3E}">
        <p14:creationId xmlns:p14="http://schemas.microsoft.com/office/powerpoint/2010/main" val="29244874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go and do a Form 470…</a:t>
            </a:r>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61</a:t>
            </a:fld>
            <a:endParaRPr lang="en-US" dirty="0"/>
          </a:p>
        </p:txBody>
      </p:sp>
    </p:spTree>
    <p:extLst>
      <p:ext uri="{BB962C8B-B14F-4D97-AF65-F5344CB8AC3E}">
        <p14:creationId xmlns:p14="http://schemas.microsoft.com/office/powerpoint/2010/main" val="20546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go and do a Form 470…</a:t>
            </a:r>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62</a:t>
            </a:fld>
            <a:endParaRPr lang="en-US" dirty="0"/>
          </a:p>
        </p:txBody>
      </p:sp>
    </p:spTree>
    <p:extLst>
      <p:ext uri="{BB962C8B-B14F-4D97-AF65-F5344CB8AC3E}">
        <p14:creationId xmlns:p14="http://schemas.microsoft.com/office/powerpoint/2010/main" val="24844469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Morning Break at 10:15</a:t>
            </a:r>
          </a:p>
          <a:p>
            <a:endParaRPr lang="en-US" dirty="0"/>
          </a:p>
          <a:p>
            <a:r>
              <a:rPr lang="en-US" dirty="0"/>
              <a:t>Restrooms / Vending</a:t>
            </a:r>
          </a:p>
          <a:p>
            <a:endParaRPr lang="en-US" dirty="0"/>
          </a:p>
          <a:p>
            <a:r>
              <a:rPr lang="en-US" dirty="0"/>
              <a:t>Done by 12:30</a:t>
            </a:r>
          </a:p>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63</a:t>
            </a:fld>
            <a:endParaRPr lang="en-US" dirty="0"/>
          </a:p>
        </p:txBody>
      </p:sp>
    </p:spTree>
    <p:extLst>
      <p:ext uri="{BB962C8B-B14F-4D97-AF65-F5344CB8AC3E}">
        <p14:creationId xmlns:p14="http://schemas.microsoft.com/office/powerpoint/2010/main" val="421650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6</a:t>
            </a:fld>
            <a:endParaRPr lang="en-US" dirty="0"/>
          </a:p>
        </p:txBody>
      </p:sp>
    </p:spTree>
    <p:extLst>
      <p:ext uri="{BB962C8B-B14F-4D97-AF65-F5344CB8AC3E}">
        <p14:creationId xmlns:p14="http://schemas.microsoft.com/office/powerpoint/2010/main" val="5836386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64</a:t>
            </a:fld>
            <a:endParaRPr lang="en-US" dirty="0"/>
          </a:p>
        </p:txBody>
      </p:sp>
    </p:spTree>
    <p:extLst>
      <p:ext uri="{BB962C8B-B14F-4D97-AF65-F5344CB8AC3E}">
        <p14:creationId xmlns:p14="http://schemas.microsoft.com/office/powerpoint/2010/main" val="10188482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65</a:t>
            </a:fld>
            <a:endParaRPr lang="en-US" dirty="0"/>
          </a:p>
        </p:txBody>
      </p:sp>
    </p:spTree>
    <p:extLst>
      <p:ext uri="{BB962C8B-B14F-4D97-AF65-F5344CB8AC3E}">
        <p14:creationId xmlns:p14="http://schemas.microsoft.com/office/powerpoint/2010/main" val="18434733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66</a:t>
            </a:fld>
            <a:endParaRPr lang="en-US" dirty="0"/>
          </a:p>
        </p:txBody>
      </p:sp>
    </p:spTree>
    <p:extLst>
      <p:ext uri="{BB962C8B-B14F-4D97-AF65-F5344CB8AC3E}">
        <p14:creationId xmlns:p14="http://schemas.microsoft.com/office/powerpoint/2010/main" val="37614978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Online and enter Contract for Cat2</a:t>
            </a:r>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69</a:t>
            </a:fld>
            <a:endParaRPr lang="en-US" dirty="0"/>
          </a:p>
        </p:txBody>
      </p:sp>
    </p:spTree>
    <p:extLst>
      <p:ext uri="{BB962C8B-B14F-4D97-AF65-F5344CB8AC3E}">
        <p14:creationId xmlns:p14="http://schemas.microsoft.com/office/powerpoint/2010/main" val="24304734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209675" y="708025"/>
            <a:ext cx="4732338" cy="35480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715115" y="4492527"/>
            <a:ext cx="5720886" cy="4256076"/>
          </a:xfrm>
          <a:prstGeom prst="rect">
            <a:avLst/>
          </a:prstGeom>
          <a:noFill/>
          <a:ln>
            <a:noFill/>
          </a:ln>
        </p:spPr>
        <p:txBody>
          <a:bodyPr lIns="94857" tIns="47416" rIns="94857" bIns="47416" anchor="t" anchorCtr="0">
            <a:noAutofit/>
          </a:bodyPr>
          <a:lstStyle/>
          <a:p>
            <a:pPr>
              <a:buSzPct val="25000"/>
            </a:pPr>
            <a:endParaRPr dirty="0"/>
          </a:p>
        </p:txBody>
      </p:sp>
      <p:sp>
        <p:nvSpPr>
          <p:cNvPr id="202" name="Shape 202"/>
          <p:cNvSpPr txBox="1">
            <a:spLocks noGrp="1"/>
          </p:cNvSpPr>
          <p:nvPr>
            <p:ph type="sldNum" idx="12"/>
          </p:nvPr>
        </p:nvSpPr>
        <p:spPr>
          <a:xfrm>
            <a:off x="4050642" y="8983409"/>
            <a:ext cx="3098812" cy="472898"/>
          </a:xfrm>
          <a:prstGeom prst="rect">
            <a:avLst/>
          </a:prstGeom>
          <a:noFill/>
          <a:ln>
            <a:noFill/>
          </a:ln>
        </p:spPr>
        <p:txBody>
          <a:bodyPr lIns="94857" tIns="47416" rIns="94857" bIns="47416" anchor="b" anchorCtr="0">
            <a:noAutofit/>
          </a:bodyPr>
          <a:lstStyle/>
          <a:p>
            <a:pPr defTabSz="940575" eaLnBrk="1" fontAlgn="auto" hangingPunct="1">
              <a:spcBef>
                <a:spcPts val="0"/>
              </a:spcBef>
              <a:spcAft>
                <a:spcPts val="0"/>
              </a:spcAft>
              <a:buSzPct val="25000"/>
              <a:defRPr/>
            </a:pPr>
            <a:fld id="{00000000-1234-1234-1234-123412341234}" type="slidenum">
              <a:rPr lang="en-US">
                <a:solidFill>
                  <a:prstClr val="black"/>
                </a:solidFill>
                <a:latin typeface="Calibri"/>
                <a:ea typeface="Calibri"/>
                <a:cs typeface="Calibri"/>
                <a:sym typeface="Calibri"/>
              </a:rPr>
              <a:pPr defTabSz="940575" eaLnBrk="1" fontAlgn="auto" hangingPunct="1">
                <a:spcBef>
                  <a:spcPts val="0"/>
                </a:spcBef>
                <a:spcAft>
                  <a:spcPts val="0"/>
                </a:spcAft>
                <a:buSzPct val="25000"/>
                <a:defRPr/>
              </a:pPr>
              <a:t>72</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842921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77</a:t>
            </a:fld>
            <a:endParaRPr lang="en-US" dirty="0"/>
          </a:p>
        </p:txBody>
      </p:sp>
    </p:spTree>
    <p:extLst>
      <p:ext uri="{BB962C8B-B14F-4D97-AF65-F5344CB8AC3E}">
        <p14:creationId xmlns:p14="http://schemas.microsoft.com/office/powerpoint/2010/main" val="13029014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Online and enter</a:t>
            </a:r>
            <a:r>
              <a:rPr lang="en-US" baseline="0" dirty="0"/>
              <a:t> Tuscola 471</a:t>
            </a:r>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78</a:t>
            </a:fld>
            <a:endParaRPr lang="en-US" dirty="0"/>
          </a:p>
        </p:txBody>
      </p:sp>
    </p:spTree>
    <p:extLst>
      <p:ext uri="{BB962C8B-B14F-4D97-AF65-F5344CB8AC3E}">
        <p14:creationId xmlns:p14="http://schemas.microsoft.com/office/powerpoint/2010/main" val="35108757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83</a:t>
            </a:fld>
            <a:endParaRPr lang="en-US" dirty="0"/>
          </a:p>
        </p:txBody>
      </p:sp>
    </p:spTree>
    <p:extLst>
      <p:ext uri="{BB962C8B-B14F-4D97-AF65-F5344CB8AC3E}">
        <p14:creationId xmlns:p14="http://schemas.microsoft.com/office/powerpoint/2010/main" val="1631651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86</a:t>
            </a:fld>
            <a:endParaRPr lang="en-US" dirty="0"/>
          </a:p>
        </p:txBody>
      </p:sp>
    </p:spTree>
    <p:extLst>
      <p:ext uri="{BB962C8B-B14F-4D97-AF65-F5344CB8AC3E}">
        <p14:creationId xmlns:p14="http://schemas.microsoft.com/office/powerpoint/2010/main" val="26842190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48627">
              <a:defRPr>
                <a:solidFill>
                  <a:schemeClr val="tx1"/>
                </a:solidFill>
                <a:latin typeface="Times New Roman" pitchFamily="18" charset="0"/>
              </a:defRPr>
            </a:lvl1pPr>
            <a:lvl2pPr marL="760201" indent="-292389" defTabSz="948627">
              <a:defRPr>
                <a:solidFill>
                  <a:schemeClr val="tx1"/>
                </a:solidFill>
                <a:latin typeface="Times New Roman" pitchFamily="18" charset="0"/>
              </a:defRPr>
            </a:lvl2pPr>
            <a:lvl3pPr marL="1169540" indent="-233909" defTabSz="948627">
              <a:defRPr>
                <a:solidFill>
                  <a:schemeClr val="tx1"/>
                </a:solidFill>
                <a:latin typeface="Times New Roman" pitchFamily="18" charset="0"/>
              </a:defRPr>
            </a:lvl3pPr>
            <a:lvl4pPr marL="1637358" indent="-233909" defTabSz="948627">
              <a:defRPr>
                <a:solidFill>
                  <a:schemeClr val="tx1"/>
                </a:solidFill>
                <a:latin typeface="Times New Roman" pitchFamily="18" charset="0"/>
              </a:defRPr>
            </a:lvl4pPr>
            <a:lvl5pPr marL="2105173" indent="-233909" defTabSz="948627">
              <a:defRPr>
                <a:solidFill>
                  <a:schemeClr val="tx1"/>
                </a:solidFill>
                <a:latin typeface="Times New Roman" pitchFamily="18" charset="0"/>
              </a:defRPr>
            </a:lvl5pPr>
            <a:lvl6pPr marL="2572989" indent="-233909" defTabSz="948627" eaLnBrk="0" fontAlgn="base" hangingPunct="0">
              <a:spcBef>
                <a:spcPct val="0"/>
              </a:spcBef>
              <a:spcAft>
                <a:spcPct val="0"/>
              </a:spcAft>
              <a:defRPr>
                <a:solidFill>
                  <a:schemeClr val="tx1"/>
                </a:solidFill>
                <a:latin typeface="Times New Roman" pitchFamily="18" charset="0"/>
              </a:defRPr>
            </a:lvl6pPr>
            <a:lvl7pPr marL="3040807" indent="-233909" defTabSz="948627" eaLnBrk="0" fontAlgn="base" hangingPunct="0">
              <a:spcBef>
                <a:spcPct val="0"/>
              </a:spcBef>
              <a:spcAft>
                <a:spcPct val="0"/>
              </a:spcAft>
              <a:defRPr>
                <a:solidFill>
                  <a:schemeClr val="tx1"/>
                </a:solidFill>
                <a:latin typeface="Times New Roman" pitchFamily="18" charset="0"/>
              </a:defRPr>
            </a:lvl7pPr>
            <a:lvl8pPr marL="3508623" indent="-233909" defTabSz="948627" eaLnBrk="0" fontAlgn="base" hangingPunct="0">
              <a:spcBef>
                <a:spcPct val="0"/>
              </a:spcBef>
              <a:spcAft>
                <a:spcPct val="0"/>
              </a:spcAft>
              <a:defRPr>
                <a:solidFill>
                  <a:schemeClr val="tx1"/>
                </a:solidFill>
                <a:latin typeface="Times New Roman" pitchFamily="18" charset="0"/>
              </a:defRPr>
            </a:lvl8pPr>
            <a:lvl9pPr marL="3976440" indent="-233909" defTabSz="948627" eaLnBrk="0" fontAlgn="base" hangingPunct="0">
              <a:spcBef>
                <a:spcPct val="0"/>
              </a:spcBef>
              <a:spcAft>
                <a:spcPct val="0"/>
              </a:spcAft>
              <a:defRPr>
                <a:solidFill>
                  <a:schemeClr val="tx1"/>
                </a:solidFill>
                <a:latin typeface="Times New Roman" pitchFamily="18" charset="0"/>
              </a:defRPr>
            </a:lvl9pPr>
          </a:lstStyle>
          <a:p>
            <a:fld id="{9C781343-47B0-41EB-B93C-B053B35D16D8}" type="slidenum">
              <a:rPr lang="en-US" smtClean="0"/>
              <a:pPr/>
              <a:t>95</a:t>
            </a:fld>
            <a:endParaRPr lang="en-US" dirty="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lIns="95054" tIns="47527" rIns="95054" bIns="47527"/>
          <a:lstStyle/>
          <a:p>
            <a:r>
              <a:rPr lang="en-US" dirty="0"/>
              <a:t>If giving money back - you must keep your own records</a:t>
            </a:r>
          </a:p>
          <a:p>
            <a:r>
              <a:rPr lang="en-US" dirty="0"/>
              <a:t>Go thru example from SLPS- if you</a:t>
            </a:r>
            <a:r>
              <a:rPr lang="en-US" baseline="0" dirty="0"/>
              <a:t> don’t give it back you can’t use it.</a:t>
            </a:r>
          </a:p>
          <a:p>
            <a:endParaRPr lang="en-US" dirty="0"/>
          </a:p>
          <a:p>
            <a:endParaRPr lang="en-US" dirty="0"/>
          </a:p>
        </p:txBody>
      </p:sp>
    </p:spTree>
    <p:extLst>
      <p:ext uri="{BB962C8B-B14F-4D97-AF65-F5344CB8AC3E}">
        <p14:creationId xmlns:p14="http://schemas.microsoft.com/office/powerpoint/2010/main" val="20572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7</a:t>
            </a:fld>
            <a:endParaRPr lang="en-US" dirty="0"/>
          </a:p>
        </p:txBody>
      </p:sp>
    </p:spTree>
    <p:extLst>
      <p:ext uri="{BB962C8B-B14F-4D97-AF65-F5344CB8AC3E}">
        <p14:creationId xmlns:p14="http://schemas.microsoft.com/office/powerpoint/2010/main" val="14334608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100</a:t>
            </a:fld>
            <a:endParaRPr lang="en-US" dirty="0"/>
          </a:p>
        </p:txBody>
      </p:sp>
    </p:spTree>
    <p:extLst>
      <p:ext uri="{BB962C8B-B14F-4D97-AF65-F5344CB8AC3E}">
        <p14:creationId xmlns:p14="http://schemas.microsoft.com/office/powerpoint/2010/main" val="6351016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smtClean="0"/>
              <a:pPr>
                <a:defRPr/>
              </a:pPr>
              <a:t>107</a:t>
            </a:fld>
            <a:endParaRPr lang="en-US" dirty="0"/>
          </a:p>
        </p:txBody>
      </p:sp>
    </p:spTree>
    <p:extLst>
      <p:ext uri="{BB962C8B-B14F-4D97-AF65-F5344CB8AC3E}">
        <p14:creationId xmlns:p14="http://schemas.microsoft.com/office/powerpoint/2010/main" val="421721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9AB48E-3525-4A1E-AC46-FE72CF6A7BC7}" type="slidenum">
              <a:rPr lang="en-US">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334327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9AB48E-3525-4A1E-AC46-FE72CF6A7BC7}" type="slidenum">
              <a:rPr lang="en-US" smtClean="0"/>
              <a:pPr>
                <a:defRPr/>
              </a:pPr>
              <a:t>9</a:t>
            </a:fld>
            <a:endParaRPr lang="en-US" dirty="0"/>
          </a:p>
        </p:txBody>
      </p:sp>
    </p:spTree>
    <p:extLst>
      <p:ext uri="{BB962C8B-B14F-4D97-AF65-F5344CB8AC3E}">
        <p14:creationId xmlns:p14="http://schemas.microsoft.com/office/powerpoint/2010/main" val="399996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B541343E-BC34-48B3-9524-0344B7782C56}"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r>
              <a:rPr lang="en-US"/>
              <a:t>October 2025</a:t>
            </a:r>
            <a:endParaRPr lang="en-US" dirty="0"/>
          </a:p>
        </p:txBody>
      </p:sp>
    </p:spTree>
    <p:extLst>
      <p:ext uri="{BB962C8B-B14F-4D97-AF65-F5344CB8AC3E}">
        <p14:creationId xmlns:p14="http://schemas.microsoft.com/office/powerpoint/2010/main" val="9115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E9CE0BD8-10CE-4C47-BFC4-6731D333ABC1}"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r>
              <a:rPr lang="en-US"/>
              <a:t>October 2025</a:t>
            </a:r>
            <a:endParaRPr lang="en-US" dirty="0"/>
          </a:p>
        </p:txBody>
      </p:sp>
    </p:spTree>
    <p:extLst>
      <p:ext uri="{BB962C8B-B14F-4D97-AF65-F5344CB8AC3E}">
        <p14:creationId xmlns:p14="http://schemas.microsoft.com/office/powerpoint/2010/main" val="223080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8541EDA7-50F9-4515-929E-93275D936AD2}"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r>
              <a:rPr lang="en-US"/>
              <a:t>October 2025</a:t>
            </a:r>
            <a:endParaRPr lang="en-US" dirty="0"/>
          </a:p>
        </p:txBody>
      </p:sp>
    </p:spTree>
    <p:extLst>
      <p:ext uri="{BB962C8B-B14F-4D97-AF65-F5344CB8AC3E}">
        <p14:creationId xmlns:p14="http://schemas.microsoft.com/office/powerpoint/2010/main" val="3867559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2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0"/>
          </p:nvPr>
        </p:nvSpPr>
        <p:spPr>
          <a:ln/>
        </p:spPr>
        <p:txBody>
          <a:bodyPr/>
          <a:lstStyle>
            <a:lvl1pPr>
              <a:defRPr/>
            </a:lvl1pPr>
          </a:lstStyle>
          <a:p>
            <a:pPr>
              <a:defRPr/>
            </a:pPr>
            <a:fld id="{EAD0DDB9-1583-42F9-BA0D-613BCC8A7CBF}"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r>
              <a:rPr lang="en-US"/>
              <a:t>October 2025</a:t>
            </a:r>
            <a:endParaRPr lang="en-US" dirty="0"/>
          </a:p>
        </p:txBody>
      </p:sp>
    </p:spTree>
    <p:extLst>
      <p:ext uri="{BB962C8B-B14F-4D97-AF65-F5344CB8AC3E}">
        <p14:creationId xmlns:p14="http://schemas.microsoft.com/office/powerpoint/2010/main" val="291830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A2D0BA-3299-48D2-8187-2CC086768800}" type="slidenum">
              <a:rPr lang="en-US"/>
              <a:pPr>
                <a:defRPr/>
              </a:pPr>
              <a:t>‹#›</a:t>
            </a:fld>
            <a:endParaRPr lang="en-US" dirty="0"/>
          </a:p>
        </p:txBody>
      </p:sp>
    </p:spTree>
    <p:extLst>
      <p:ext uri="{BB962C8B-B14F-4D97-AF65-F5344CB8AC3E}">
        <p14:creationId xmlns:p14="http://schemas.microsoft.com/office/powerpoint/2010/main" val="4170244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D625C1-43F5-4471-80D5-08BC1402D065}" type="slidenum">
              <a:rPr lang="en-US"/>
              <a:pPr>
                <a:defRPr/>
              </a:pPr>
              <a:t>‹#›</a:t>
            </a:fld>
            <a:endParaRPr lang="en-US" dirty="0"/>
          </a:p>
        </p:txBody>
      </p:sp>
    </p:spTree>
    <p:extLst>
      <p:ext uri="{BB962C8B-B14F-4D97-AF65-F5344CB8AC3E}">
        <p14:creationId xmlns:p14="http://schemas.microsoft.com/office/powerpoint/2010/main" val="301164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A36A2E-8A07-4132-9619-9FA4DEDEF788}" type="slidenum">
              <a:rPr lang="en-US"/>
              <a:pPr>
                <a:defRPr/>
              </a:pPr>
              <a:t>‹#›</a:t>
            </a:fld>
            <a:endParaRPr lang="en-US" dirty="0"/>
          </a:p>
        </p:txBody>
      </p:sp>
    </p:spTree>
    <p:extLst>
      <p:ext uri="{BB962C8B-B14F-4D97-AF65-F5344CB8AC3E}">
        <p14:creationId xmlns:p14="http://schemas.microsoft.com/office/powerpoint/2010/main" val="3060244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1D50555-2406-4907-9D2A-DB4016655DF3}" type="slidenum">
              <a:rPr lang="en-US"/>
              <a:pPr>
                <a:defRPr/>
              </a:pPr>
              <a:t>‹#›</a:t>
            </a:fld>
            <a:endParaRPr lang="en-US" dirty="0"/>
          </a:p>
        </p:txBody>
      </p:sp>
    </p:spTree>
    <p:extLst>
      <p:ext uri="{BB962C8B-B14F-4D97-AF65-F5344CB8AC3E}">
        <p14:creationId xmlns:p14="http://schemas.microsoft.com/office/powerpoint/2010/main" val="337787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9BA6A3D-69DF-45BB-A519-B1F7CFBF0325}" type="slidenum">
              <a:rPr lang="en-US"/>
              <a:pPr>
                <a:defRPr/>
              </a:pPr>
              <a:t>‹#›</a:t>
            </a:fld>
            <a:endParaRPr lang="en-US" dirty="0"/>
          </a:p>
        </p:txBody>
      </p:sp>
    </p:spTree>
    <p:extLst>
      <p:ext uri="{BB962C8B-B14F-4D97-AF65-F5344CB8AC3E}">
        <p14:creationId xmlns:p14="http://schemas.microsoft.com/office/powerpoint/2010/main" val="3332527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1CF0A77-7BFA-4740-8A26-6C26FA21548F}" type="slidenum">
              <a:rPr lang="en-US"/>
              <a:pPr>
                <a:defRPr/>
              </a:pPr>
              <a:t>‹#›</a:t>
            </a:fld>
            <a:endParaRPr lang="en-US" dirty="0"/>
          </a:p>
        </p:txBody>
      </p:sp>
    </p:spTree>
    <p:extLst>
      <p:ext uri="{BB962C8B-B14F-4D97-AF65-F5344CB8AC3E}">
        <p14:creationId xmlns:p14="http://schemas.microsoft.com/office/powerpoint/2010/main" val="879533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A270619-78EA-436A-862B-35D5A44844B0}" type="slidenum">
              <a:rPr lang="en-US"/>
              <a:pPr>
                <a:defRPr/>
              </a:pPr>
              <a:t>‹#›</a:t>
            </a:fld>
            <a:endParaRPr lang="en-US" dirty="0"/>
          </a:p>
        </p:txBody>
      </p:sp>
    </p:spTree>
    <p:extLst>
      <p:ext uri="{BB962C8B-B14F-4D97-AF65-F5344CB8AC3E}">
        <p14:creationId xmlns:p14="http://schemas.microsoft.com/office/powerpoint/2010/main" val="204589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pPr>
              <a:defRPr/>
            </a:pPr>
            <a:r>
              <a:rPr lang="en-US"/>
              <a:t>October 2025</a:t>
            </a: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64B4017-E8A1-4208-83DC-DDA2983EB9D3}" type="slidenum">
              <a:rPr lang="en-US" smtClean="0"/>
              <a:pPr>
                <a:defRPr/>
              </a:pPr>
              <a:t>‹#›</a:t>
            </a:fld>
            <a:endParaRPr lang="en-US" dirty="0"/>
          </a:p>
        </p:txBody>
      </p:sp>
    </p:spTree>
    <p:extLst>
      <p:ext uri="{BB962C8B-B14F-4D97-AF65-F5344CB8AC3E}">
        <p14:creationId xmlns:p14="http://schemas.microsoft.com/office/powerpoint/2010/main" val="3979589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D259C17-122C-40CB-920F-20EE3FDF553E}" type="slidenum">
              <a:rPr lang="en-US"/>
              <a:pPr>
                <a:defRPr/>
              </a:pPr>
              <a:t>‹#›</a:t>
            </a:fld>
            <a:endParaRPr lang="en-US" dirty="0"/>
          </a:p>
        </p:txBody>
      </p:sp>
    </p:spTree>
    <p:extLst>
      <p:ext uri="{BB962C8B-B14F-4D97-AF65-F5344CB8AC3E}">
        <p14:creationId xmlns:p14="http://schemas.microsoft.com/office/powerpoint/2010/main" val="3757161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0790053-F65C-44E0-A979-28E17F45EA4B}" type="slidenum">
              <a:rPr lang="en-US"/>
              <a:pPr>
                <a:defRPr/>
              </a:pPr>
              <a:t>‹#›</a:t>
            </a:fld>
            <a:endParaRPr lang="en-US" dirty="0"/>
          </a:p>
        </p:txBody>
      </p:sp>
    </p:spTree>
    <p:extLst>
      <p:ext uri="{BB962C8B-B14F-4D97-AF65-F5344CB8AC3E}">
        <p14:creationId xmlns:p14="http://schemas.microsoft.com/office/powerpoint/2010/main" val="3763765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91F2C5-CC59-41B4-A934-B974793099EA}" type="slidenum">
              <a:rPr lang="en-US"/>
              <a:pPr>
                <a:defRPr/>
              </a:pPr>
              <a:t>‹#›</a:t>
            </a:fld>
            <a:endParaRPr lang="en-US" dirty="0"/>
          </a:p>
        </p:txBody>
      </p:sp>
    </p:spTree>
    <p:extLst>
      <p:ext uri="{BB962C8B-B14F-4D97-AF65-F5344CB8AC3E}">
        <p14:creationId xmlns:p14="http://schemas.microsoft.com/office/powerpoint/2010/main" val="994166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52C007-8A7D-4BB2-8349-145D11F81CF6}" type="slidenum">
              <a:rPr lang="en-US"/>
              <a:pPr>
                <a:defRPr/>
              </a:pPr>
              <a:t>‹#›</a:t>
            </a:fld>
            <a:endParaRPr lang="en-US" dirty="0"/>
          </a:p>
        </p:txBody>
      </p:sp>
    </p:spTree>
    <p:extLst>
      <p:ext uri="{BB962C8B-B14F-4D97-AF65-F5344CB8AC3E}">
        <p14:creationId xmlns:p14="http://schemas.microsoft.com/office/powerpoint/2010/main" val="1435320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8850D5-26E0-4F3B-8EE8-9B9FEF7878BB}" type="slidenum">
              <a:rPr lang="en-US"/>
              <a:pPr>
                <a:defRPr/>
              </a:pPr>
              <a:t>‹#›</a:t>
            </a:fld>
            <a:endParaRPr lang="en-US" dirty="0"/>
          </a:p>
        </p:txBody>
      </p:sp>
    </p:spTree>
    <p:extLst>
      <p:ext uri="{BB962C8B-B14F-4D97-AF65-F5344CB8AC3E}">
        <p14:creationId xmlns:p14="http://schemas.microsoft.com/office/powerpoint/2010/main" val="2986328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1CE4F9-BACE-4A7E-AEFC-2FF879373936}" type="slidenum">
              <a:rPr lang="en-US"/>
              <a:pPr>
                <a:defRPr/>
              </a:pPr>
              <a:t>‹#›</a:t>
            </a:fld>
            <a:endParaRPr lang="en-US" dirty="0"/>
          </a:p>
        </p:txBody>
      </p:sp>
    </p:spTree>
    <p:extLst>
      <p:ext uri="{BB962C8B-B14F-4D97-AF65-F5344CB8AC3E}">
        <p14:creationId xmlns:p14="http://schemas.microsoft.com/office/powerpoint/2010/main" val="3859293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761C8E-582D-4360-9BF8-2E37126D430E}" type="slidenum">
              <a:rPr lang="en-US"/>
              <a:pPr>
                <a:defRPr/>
              </a:pPr>
              <a:t>‹#›</a:t>
            </a:fld>
            <a:endParaRPr lang="en-US" dirty="0"/>
          </a:p>
        </p:txBody>
      </p:sp>
    </p:spTree>
    <p:extLst>
      <p:ext uri="{BB962C8B-B14F-4D97-AF65-F5344CB8AC3E}">
        <p14:creationId xmlns:p14="http://schemas.microsoft.com/office/powerpoint/2010/main" val="3238687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736A2FA-E3FE-4ABA-9972-F9A8DF180F17}" type="slidenum">
              <a:rPr lang="en-US"/>
              <a:pPr>
                <a:defRPr/>
              </a:pPr>
              <a:t>‹#›</a:t>
            </a:fld>
            <a:endParaRPr lang="en-US" dirty="0"/>
          </a:p>
        </p:txBody>
      </p:sp>
    </p:spTree>
    <p:extLst>
      <p:ext uri="{BB962C8B-B14F-4D97-AF65-F5344CB8AC3E}">
        <p14:creationId xmlns:p14="http://schemas.microsoft.com/office/powerpoint/2010/main" val="922850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C2A39AF-364C-4F4C-A76E-C4B67C389491}" type="slidenum">
              <a:rPr lang="en-US"/>
              <a:pPr>
                <a:defRPr/>
              </a:pPr>
              <a:t>‹#›</a:t>
            </a:fld>
            <a:endParaRPr lang="en-US" dirty="0"/>
          </a:p>
        </p:txBody>
      </p:sp>
    </p:spTree>
    <p:extLst>
      <p:ext uri="{BB962C8B-B14F-4D97-AF65-F5344CB8AC3E}">
        <p14:creationId xmlns:p14="http://schemas.microsoft.com/office/powerpoint/2010/main" val="2838295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2FC3BE0-2953-4499-B6CE-FC566E852DEC}" type="slidenum">
              <a:rPr lang="en-US"/>
              <a:pPr>
                <a:defRPr/>
              </a:pPr>
              <a:t>‹#›</a:t>
            </a:fld>
            <a:endParaRPr lang="en-US" dirty="0"/>
          </a:p>
        </p:txBody>
      </p:sp>
    </p:spTree>
    <p:extLst>
      <p:ext uri="{BB962C8B-B14F-4D97-AF65-F5344CB8AC3E}">
        <p14:creationId xmlns:p14="http://schemas.microsoft.com/office/powerpoint/2010/main" val="53609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5124883E-0C3C-4CD1-A720-D0E3A595ECA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r>
              <a:rPr lang="en-US"/>
              <a:t>October 2025</a:t>
            </a:r>
            <a:endParaRPr lang="en-US" dirty="0"/>
          </a:p>
        </p:txBody>
      </p:sp>
    </p:spTree>
    <p:extLst>
      <p:ext uri="{BB962C8B-B14F-4D97-AF65-F5344CB8AC3E}">
        <p14:creationId xmlns:p14="http://schemas.microsoft.com/office/powerpoint/2010/main" val="4086078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0705820-CCB9-4C16-B0E7-7C368691FE06}" type="slidenum">
              <a:rPr lang="en-US"/>
              <a:pPr>
                <a:defRPr/>
              </a:pPr>
              <a:t>‹#›</a:t>
            </a:fld>
            <a:endParaRPr lang="en-US" dirty="0"/>
          </a:p>
        </p:txBody>
      </p:sp>
    </p:spTree>
    <p:extLst>
      <p:ext uri="{BB962C8B-B14F-4D97-AF65-F5344CB8AC3E}">
        <p14:creationId xmlns:p14="http://schemas.microsoft.com/office/powerpoint/2010/main" val="2746590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5680990-5EA0-4EB7-8870-9A02F0B2E7FB}" type="slidenum">
              <a:rPr lang="en-US"/>
              <a:pPr>
                <a:defRPr/>
              </a:pPr>
              <a:t>‹#›</a:t>
            </a:fld>
            <a:endParaRPr lang="en-US" dirty="0"/>
          </a:p>
        </p:txBody>
      </p:sp>
    </p:spTree>
    <p:extLst>
      <p:ext uri="{BB962C8B-B14F-4D97-AF65-F5344CB8AC3E}">
        <p14:creationId xmlns:p14="http://schemas.microsoft.com/office/powerpoint/2010/main" val="3273103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4C5A9F2-3150-4871-A895-0705CC0D9092}" type="slidenum">
              <a:rPr lang="en-US"/>
              <a:pPr>
                <a:defRPr/>
              </a:pPr>
              <a:t>‹#›</a:t>
            </a:fld>
            <a:endParaRPr lang="en-US" dirty="0"/>
          </a:p>
        </p:txBody>
      </p:sp>
    </p:spTree>
    <p:extLst>
      <p:ext uri="{BB962C8B-B14F-4D97-AF65-F5344CB8AC3E}">
        <p14:creationId xmlns:p14="http://schemas.microsoft.com/office/powerpoint/2010/main" val="1839128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9FD10F-D361-4023-9132-BF924E00D822}" type="slidenum">
              <a:rPr lang="en-US"/>
              <a:pPr>
                <a:defRPr/>
              </a:pPr>
              <a:t>‹#›</a:t>
            </a:fld>
            <a:endParaRPr lang="en-US" dirty="0"/>
          </a:p>
        </p:txBody>
      </p:sp>
    </p:spTree>
    <p:extLst>
      <p:ext uri="{BB962C8B-B14F-4D97-AF65-F5344CB8AC3E}">
        <p14:creationId xmlns:p14="http://schemas.microsoft.com/office/powerpoint/2010/main" val="1489352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October 2025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1B9A68-C926-4632-9993-AEB404B58730}" type="slidenum">
              <a:rPr lang="en-US"/>
              <a:pPr>
                <a:defRPr/>
              </a:pPr>
              <a:t>‹#›</a:t>
            </a:fld>
            <a:endParaRPr lang="en-US" dirty="0"/>
          </a:p>
        </p:txBody>
      </p:sp>
    </p:spTree>
    <p:extLst>
      <p:ext uri="{BB962C8B-B14F-4D97-AF65-F5344CB8AC3E}">
        <p14:creationId xmlns:p14="http://schemas.microsoft.com/office/powerpoint/2010/main" val="1901004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Children In Librar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0934"/>
            <a:ext cx="9144000" cy="6902890"/>
          </a:xfrm>
          <a:prstGeom prst="rect">
            <a:avLst/>
          </a:prstGeom>
        </p:spPr>
      </p:pic>
      <p:sp>
        <p:nvSpPr>
          <p:cNvPr id="3" name="Rectangle 2"/>
          <p:cNvSpPr/>
          <p:nvPr userDrawn="1"/>
        </p:nvSpPr>
        <p:spPr>
          <a:xfrm>
            <a:off x="0" y="70934"/>
            <a:ext cx="9144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296292" y="5711301"/>
            <a:ext cx="1962299" cy="93027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3" name="Title 1"/>
          <p:cNvSpPr>
            <a:spLocks noGrp="1"/>
          </p:cNvSpPr>
          <p:nvPr>
            <p:ph type="ctrTitle"/>
          </p:nvPr>
        </p:nvSpPr>
        <p:spPr>
          <a:xfrm>
            <a:off x="1143000" y="1155423"/>
            <a:ext cx="6858000" cy="2387600"/>
          </a:xfrm>
        </p:spPr>
        <p:txBody>
          <a:bodyPr anchor="b">
            <a:noAutofit/>
          </a:bodyPr>
          <a:lstStyle>
            <a:lvl1pPr algn="ctr">
              <a:defRPr sz="3000">
                <a:solidFill>
                  <a:schemeClr val="bg1"/>
                </a:solidFill>
              </a:defRPr>
            </a:lvl1pPr>
          </a:lstStyle>
          <a:p>
            <a:r>
              <a:rPr lang="en-US"/>
              <a:t>Click to edit Master title style</a:t>
            </a:r>
            <a:endParaRPr lang="en-US" dirty="0"/>
          </a:p>
        </p:txBody>
      </p:sp>
      <p:sp>
        <p:nvSpPr>
          <p:cNvPr id="14" name="Subtitle 2"/>
          <p:cNvSpPr>
            <a:spLocks noGrp="1"/>
          </p:cNvSpPr>
          <p:nvPr>
            <p:ph type="subTitle" idx="1"/>
          </p:nvPr>
        </p:nvSpPr>
        <p:spPr>
          <a:xfrm>
            <a:off x="1143000" y="3635098"/>
            <a:ext cx="6858000" cy="1655762"/>
          </a:xfrm>
        </p:spPr>
        <p:txBody>
          <a:bodyPr>
            <a:no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708126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Rural Downtown">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0936"/>
            <a:ext cx="9144000" cy="6890696"/>
          </a:xfrm>
          <a:prstGeom prst="rect">
            <a:avLst/>
          </a:prstGeom>
        </p:spPr>
      </p:pic>
      <p:sp>
        <p:nvSpPr>
          <p:cNvPr id="10" name="Rectangle 9"/>
          <p:cNvSpPr/>
          <p:nvPr userDrawn="1"/>
        </p:nvSpPr>
        <p:spPr>
          <a:xfrm>
            <a:off x="0" y="70934"/>
            <a:ext cx="9144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296292" y="5711301"/>
            <a:ext cx="1962299" cy="93027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1" name="Title 1"/>
          <p:cNvSpPr>
            <a:spLocks noGrp="1"/>
          </p:cNvSpPr>
          <p:nvPr>
            <p:ph type="ctrTitle"/>
          </p:nvPr>
        </p:nvSpPr>
        <p:spPr>
          <a:xfrm>
            <a:off x="1143000" y="1155423"/>
            <a:ext cx="6858000" cy="2387600"/>
          </a:xfrm>
        </p:spPr>
        <p:txBody>
          <a:bodyPr anchor="b">
            <a:noAutofit/>
          </a:bodyPr>
          <a:lstStyle>
            <a:lvl1pPr algn="ctr">
              <a:defRPr sz="3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143000" y="3635098"/>
            <a:ext cx="6858000" cy="1655762"/>
          </a:xfrm>
        </p:spPr>
        <p:txBody>
          <a:bodyPr>
            <a:no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498960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Farmer Annd Boy In Fie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70934"/>
            <a:ext cx="9144000" cy="6902890"/>
          </a:xfrm>
          <a:prstGeom prst="rect">
            <a:avLst/>
          </a:prstGeom>
        </p:spPr>
      </p:pic>
      <p:sp>
        <p:nvSpPr>
          <p:cNvPr id="11" name="Rectangle 10"/>
          <p:cNvSpPr/>
          <p:nvPr userDrawn="1"/>
        </p:nvSpPr>
        <p:spPr>
          <a:xfrm>
            <a:off x="0" y="70934"/>
            <a:ext cx="9144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296292" y="5711301"/>
            <a:ext cx="1962299" cy="93027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Title 1"/>
          <p:cNvSpPr>
            <a:spLocks noGrp="1"/>
          </p:cNvSpPr>
          <p:nvPr>
            <p:ph type="ctrTitle"/>
          </p:nvPr>
        </p:nvSpPr>
        <p:spPr>
          <a:xfrm>
            <a:off x="1143000" y="1155423"/>
            <a:ext cx="6858000" cy="2387600"/>
          </a:xfrm>
        </p:spPr>
        <p:txBody>
          <a:bodyPr anchor="b">
            <a:noAutofit/>
          </a:bodyPr>
          <a:lstStyle>
            <a:lvl1pPr algn="ctr">
              <a:defRPr sz="3000">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1143000" y="3635098"/>
            <a:ext cx="6858000" cy="1655762"/>
          </a:xfrm>
        </p:spPr>
        <p:txBody>
          <a:bodyPr>
            <a:no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42666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Mother Daught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2597"/>
            <a:ext cx="9144000" cy="6895132"/>
          </a:xfrm>
          <a:prstGeom prst="rect">
            <a:avLst/>
          </a:prstGeom>
        </p:spPr>
      </p:pic>
      <p:sp>
        <p:nvSpPr>
          <p:cNvPr id="10" name="Rectangle 9"/>
          <p:cNvSpPr/>
          <p:nvPr userDrawn="1"/>
        </p:nvSpPr>
        <p:spPr>
          <a:xfrm>
            <a:off x="0" y="70934"/>
            <a:ext cx="9144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296292" y="5711301"/>
            <a:ext cx="1962299" cy="93027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1" name="Title 1"/>
          <p:cNvSpPr>
            <a:spLocks noGrp="1"/>
          </p:cNvSpPr>
          <p:nvPr>
            <p:ph type="ctrTitle"/>
          </p:nvPr>
        </p:nvSpPr>
        <p:spPr>
          <a:xfrm>
            <a:off x="1143000" y="1155423"/>
            <a:ext cx="6858000" cy="2387600"/>
          </a:xfrm>
        </p:spPr>
        <p:txBody>
          <a:bodyPr anchor="b">
            <a:noAutofit/>
          </a:bodyPr>
          <a:lstStyle>
            <a:lvl1pPr algn="ctr">
              <a:defRPr sz="3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143000" y="3635098"/>
            <a:ext cx="6858000" cy="1655762"/>
          </a:xfrm>
        </p:spPr>
        <p:txBody>
          <a:bodyPr>
            <a:no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531089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Mother Child In Clini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0932"/>
            <a:ext cx="9144001" cy="6908092"/>
          </a:xfrm>
          <a:prstGeom prst="rect">
            <a:avLst/>
          </a:prstGeom>
        </p:spPr>
      </p:pic>
      <p:sp>
        <p:nvSpPr>
          <p:cNvPr id="7" name="Rectangle 6"/>
          <p:cNvSpPr/>
          <p:nvPr userDrawn="1"/>
        </p:nvSpPr>
        <p:spPr>
          <a:xfrm>
            <a:off x="0" y="70934"/>
            <a:ext cx="9144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296292" y="5711301"/>
            <a:ext cx="1962299" cy="93027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8" name="Title 1"/>
          <p:cNvSpPr>
            <a:spLocks noGrp="1"/>
          </p:cNvSpPr>
          <p:nvPr>
            <p:ph type="ctrTitle"/>
          </p:nvPr>
        </p:nvSpPr>
        <p:spPr>
          <a:xfrm>
            <a:off x="1143000" y="1155423"/>
            <a:ext cx="6858000" cy="2387600"/>
          </a:xfrm>
        </p:spPr>
        <p:txBody>
          <a:bodyPr anchor="b">
            <a:noAutofit/>
          </a:bodyPr>
          <a:lstStyle>
            <a:lvl1pPr algn="ctr">
              <a:defRPr sz="30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1143000" y="3635098"/>
            <a:ext cx="6858000" cy="1655762"/>
          </a:xfrm>
        </p:spPr>
        <p:txBody>
          <a:bodyPr>
            <a:no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3397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DDE828EC-C07D-4015-B9E9-E3FEA8513E9B}"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r>
              <a:rPr lang="en-US"/>
              <a:t>October 2025</a:t>
            </a:r>
            <a:endParaRPr lang="en-US" dirty="0"/>
          </a:p>
        </p:txBody>
      </p:sp>
    </p:spTree>
    <p:extLst>
      <p:ext uri="{BB962C8B-B14F-4D97-AF65-F5344CB8AC3E}">
        <p14:creationId xmlns:p14="http://schemas.microsoft.com/office/powerpoint/2010/main" val="583913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Students On Compute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0938"/>
            <a:ext cx="9144000" cy="6902886"/>
          </a:xfrm>
          <a:prstGeom prst="rect">
            <a:avLst/>
          </a:prstGeom>
        </p:spPr>
      </p:pic>
      <p:sp>
        <p:nvSpPr>
          <p:cNvPr id="10" name="Rectangle 9"/>
          <p:cNvSpPr/>
          <p:nvPr userDrawn="1"/>
        </p:nvSpPr>
        <p:spPr>
          <a:xfrm>
            <a:off x="6858" y="70934"/>
            <a:ext cx="9144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296292" y="5711301"/>
            <a:ext cx="1962299" cy="93027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1" name="Title 1"/>
          <p:cNvSpPr>
            <a:spLocks noGrp="1"/>
          </p:cNvSpPr>
          <p:nvPr>
            <p:ph type="ctrTitle"/>
          </p:nvPr>
        </p:nvSpPr>
        <p:spPr>
          <a:xfrm>
            <a:off x="1143000" y="1155423"/>
            <a:ext cx="6858000" cy="2387600"/>
          </a:xfrm>
        </p:spPr>
        <p:txBody>
          <a:bodyPr anchor="b">
            <a:noAutofit/>
          </a:bodyPr>
          <a:lstStyle>
            <a:lvl1pPr algn="ctr">
              <a:defRPr sz="3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143000" y="3635098"/>
            <a:ext cx="6858000" cy="1655762"/>
          </a:xfrm>
        </p:spPr>
        <p:txBody>
          <a:bodyPr>
            <a:no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56169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Farm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25" y="70937"/>
            <a:ext cx="9146325" cy="6902888"/>
          </a:xfrm>
          <a:prstGeom prst="rect">
            <a:avLst/>
          </a:prstGeom>
        </p:spPr>
      </p:pic>
      <p:sp>
        <p:nvSpPr>
          <p:cNvPr id="10" name="Rectangle 9"/>
          <p:cNvSpPr/>
          <p:nvPr userDrawn="1"/>
        </p:nvSpPr>
        <p:spPr>
          <a:xfrm>
            <a:off x="0" y="70934"/>
            <a:ext cx="9144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296292" y="5711301"/>
            <a:ext cx="1962299" cy="93027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1" name="Title 1"/>
          <p:cNvSpPr>
            <a:spLocks noGrp="1"/>
          </p:cNvSpPr>
          <p:nvPr>
            <p:ph type="ctrTitle"/>
          </p:nvPr>
        </p:nvSpPr>
        <p:spPr>
          <a:xfrm>
            <a:off x="1143000" y="1155423"/>
            <a:ext cx="6858000" cy="2387600"/>
          </a:xfrm>
        </p:spPr>
        <p:txBody>
          <a:bodyPr anchor="b">
            <a:noAutofit/>
          </a:bodyPr>
          <a:lstStyle>
            <a:lvl1pPr algn="ctr">
              <a:defRPr sz="3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143000" y="3635098"/>
            <a:ext cx="6858000" cy="1655762"/>
          </a:xfrm>
        </p:spPr>
        <p:txBody>
          <a:bodyPr>
            <a:no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896022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68170" y="2548361"/>
            <a:ext cx="1225119" cy="1386372"/>
          </a:xfrm>
        </p:spPr>
        <p:txBody>
          <a:bodyPr anchor="ctr" anchorCtr="0">
            <a:noAutofit/>
          </a:bodyPr>
          <a:lstStyle>
            <a:lvl1pPr>
              <a:defRPr sz="2100"/>
            </a:lvl1pPr>
          </a:lstStyle>
          <a:p>
            <a:r>
              <a:rPr lang="en-US" dirty="0"/>
              <a:t>Agenda</a:t>
            </a:r>
          </a:p>
        </p:txBody>
      </p:sp>
      <p:sp>
        <p:nvSpPr>
          <p:cNvPr id="6" name="Content Placeholder 2"/>
          <p:cNvSpPr>
            <a:spLocks noGrp="1"/>
          </p:cNvSpPr>
          <p:nvPr>
            <p:ph idx="1" hasCustomPrompt="1"/>
          </p:nvPr>
        </p:nvSpPr>
        <p:spPr>
          <a:xfrm>
            <a:off x="2406226" y="731519"/>
            <a:ext cx="6476517" cy="5020056"/>
          </a:xfrm>
        </p:spPr>
        <p:txBody>
          <a:bodyPr anchor="ctr" anchorCtr="0">
            <a:normAutofit/>
          </a:bodyPr>
          <a:lstStyle>
            <a:lvl1pPr>
              <a:defRPr baseline="0"/>
            </a:lvl1pPr>
            <a:lvl2pPr>
              <a:defRPr baseline="0"/>
            </a:lvl2pPr>
            <a:lvl4pPr>
              <a:defRPr baseline="0"/>
            </a:lvl4pPr>
            <a:lvl5pPr>
              <a:defRPr/>
            </a:lvl5pPr>
          </a:lstStyle>
          <a:p>
            <a:pPr lvl="0"/>
            <a:r>
              <a:rPr lang="en-US" dirty="0"/>
              <a:t>Use this layout for your agenda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663576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3013" y="356616"/>
            <a:ext cx="8629730" cy="685800"/>
          </a:xfrm>
        </p:spPr>
        <p:txBody>
          <a:bodyPr/>
          <a:lstStyle>
            <a:lvl1pPr>
              <a:defRPr baseline="0"/>
            </a:lvl1pPr>
          </a:lstStyle>
          <a:p>
            <a:r>
              <a:rPr lang="en-US" dirty="0"/>
              <a:t>Click to Edit Title</a:t>
            </a:r>
          </a:p>
        </p:txBody>
      </p:sp>
      <p:sp>
        <p:nvSpPr>
          <p:cNvPr id="5" name="Text Placeholder 2"/>
          <p:cNvSpPr>
            <a:spLocks noGrp="1"/>
          </p:cNvSpPr>
          <p:nvPr>
            <p:ph idx="1" hasCustomPrompt="1"/>
          </p:nvPr>
        </p:nvSpPr>
        <p:spPr>
          <a:xfrm>
            <a:off x="253013" y="1207008"/>
            <a:ext cx="8629730" cy="5025116"/>
          </a:xfrm>
          <a:prstGeom prst="rect">
            <a:avLst/>
          </a:prstGeom>
        </p:spPr>
        <p:txBody>
          <a:bodyPr vert="horz" lIns="91440" tIns="45720" rIns="91440" bIns="45720" rtlCol="0">
            <a:normAutofit/>
          </a:bodyPr>
          <a:lstStyle>
            <a:lvl1pPr marL="170260" marR="0" indent="-17026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Char char="§"/>
              <a:tabLst/>
              <a:defRPr baseline="0"/>
            </a:lvl1pPr>
            <a:lvl2pPr marL="5143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lvl2pPr>
            <a:lvl3pPr marL="857250" marR="0" indent="-171450" algn="l" defTabSz="685800" rtl="0" eaLnBrk="1" fontAlgn="auto" latinLnBrk="0" hangingPunct="1">
              <a:lnSpc>
                <a:spcPct val="100000"/>
              </a:lnSpc>
              <a:spcBef>
                <a:spcPts val="375"/>
              </a:spcBef>
              <a:spcAft>
                <a:spcPts val="225"/>
              </a:spcAft>
              <a:buClr>
                <a:srgbClr val="FE5000"/>
              </a:buClr>
              <a:buSzPct val="85000"/>
              <a:buFont typeface="Wingdings" panose="05000000000000000000" pitchFamily="2" charset="2"/>
              <a:buChar char="§"/>
              <a:tabLst/>
              <a:defRPr/>
            </a:lvl3pPr>
            <a:lvl4pPr marL="12001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lvl4pPr>
            <a:lvl5pPr marL="15430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lvl5pPr>
          </a:lstStyle>
          <a:p>
            <a:pPr marL="170260" marR="0" lvl="0" indent="-17026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Use this layout for bulleted content</a:t>
            </a:r>
          </a:p>
          <a:p>
            <a:pPr marL="514350" marR="0" lvl="1"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857250" marR="0" lvl="2" indent="-171450" algn="l" defTabSz="685800" rtl="0" eaLnBrk="1" fontAlgn="auto" latinLnBrk="0" hangingPunct="1">
              <a:lnSpc>
                <a:spcPct val="100000"/>
              </a:lnSpc>
              <a:spcBef>
                <a:spcPts val="375"/>
              </a:spcBef>
              <a:spcAft>
                <a:spcPts val="225"/>
              </a:spcAft>
              <a:buClr>
                <a:srgbClr val="FE5000"/>
              </a:buClr>
              <a:buSzPct val="85000"/>
              <a:buFont typeface="Wingdings" panose="05000000000000000000" pitchFamily="2" charset="2"/>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200150" marR="0" lvl="3"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1543050" marR="0" lvl="4"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sp>
        <p:nvSpPr>
          <p:cNvPr id="4" name="Footer Placeholder 1"/>
          <p:cNvSpPr>
            <a:spLocks noGrp="1"/>
          </p:cNvSpPr>
          <p:nvPr>
            <p:ph type="ftr" sz="quarter" idx="10"/>
          </p:nvPr>
        </p:nvSpPr>
        <p:spPr>
          <a:xfrm>
            <a:off x="253013" y="6356351"/>
            <a:ext cx="3086100" cy="365125"/>
          </a:xfrm>
        </p:spPr>
        <p:txBody>
          <a:bodyPr/>
          <a:lstStyle/>
          <a:p>
            <a:endParaRPr lang="en-US" dirty="0"/>
          </a:p>
        </p:txBody>
      </p:sp>
      <p:sp>
        <p:nvSpPr>
          <p:cNvPr id="6" name="Slide Number Placeholder 6"/>
          <p:cNvSpPr>
            <a:spLocks noGrp="1"/>
          </p:cNvSpPr>
          <p:nvPr>
            <p:ph type="sldNum" sz="quarter" idx="11"/>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36866193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3746" y="356615"/>
            <a:ext cx="8629730" cy="685800"/>
          </a:xfrm>
        </p:spPr>
        <p:txBody>
          <a:bodyPr/>
          <a:lstStyle>
            <a:lvl1pPr>
              <a:defRPr baseline="0"/>
            </a:lvl1pPr>
          </a:lstStyle>
          <a:p>
            <a:r>
              <a:rPr lang="en-US" dirty="0"/>
              <a:t>Click to Edit Title</a:t>
            </a:r>
          </a:p>
        </p:txBody>
      </p:sp>
      <p:sp>
        <p:nvSpPr>
          <p:cNvPr id="5" name="Text Placeholder 2"/>
          <p:cNvSpPr>
            <a:spLocks noGrp="1"/>
          </p:cNvSpPr>
          <p:nvPr>
            <p:ph idx="1" hasCustomPrompt="1"/>
          </p:nvPr>
        </p:nvSpPr>
        <p:spPr>
          <a:xfrm>
            <a:off x="253013" y="1191870"/>
            <a:ext cx="4701393" cy="5026583"/>
          </a:xfrm>
          <a:prstGeom prst="rect">
            <a:avLst/>
          </a:prstGeom>
        </p:spPr>
        <p:txBody>
          <a:bodyPr vert="horz" lIns="91440" tIns="45720" rIns="91440" bIns="45720" rtlCol="0">
            <a:normAutofit/>
          </a:bodyPr>
          <a:lstStyle>
            <a:lvl1pPr marL="170260" marR="0" indent="-17026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Char char="§"/>
              <a:tabLst/>
              <a:defRPr/>
            </a:lvl1pPr>
            <a:lvl2pPr marL="5143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lvl2pPr>
            <a:lvl3pPr marL="857250" marR="0" indent="-171450" algn="l" defTabSz="685800" rtl="0" eaLnBrk="1" fontAlgn="auto" latinLnBrk="0" hangingPunct="1">
              <a:lnSpc>
                <a:spcPct val="100000"/>
              </a:lnSpc>
              <a:spcBef>
                <a:spcPts val="375"/>
              </a:spcBef>
              <a:spcAft>
                <a:spcPts val="225"/>
              </a:spcAft>
              <a:buClr>
                <a:srgbClr val="FE5000"/>
              </a:buClr>
              <a:buSzPct val="85000"/>
              <a:buFont typeface="Wingdings" panose="05000000000000000000" pitchFamily="2" charset="2"/>
              <a:buChar char="§"/>
              <a:tabLst/>
              <a:defRPr/>
            </a:lvl3pPr>
            <a:lvl4pPr marL="12001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lvl4pPr>
            <a:lvl5pPr marL="15430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lvl5pPr>
          </a:lstStyle>
          <a:p>
            <a:pPr marL="170260" marR="0" lvl="0" indent="-17026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First level</a:t>
            </a:r>
          </a:p>
          <a:p>
            <a:pPr marL="514350" marR="0" lvl="1"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857250" marR="0" lvl="2" indent="-171450" algn="l" defTabSz="685800" rtl="0" eaLnBrk="1" fontAlgn="auto" latinLnBrk="0" hangingPunct="1">
              <a:lnSpc>
                <a:spcPct val="100000"/>
              </a:lnSpc>
              <a:spcBef>
                <a:spcPts val="375"/>
              </a:spcBef>
              <a:spcAft>
                <a:spcPts val="225"/>
              </a:spcAft>
              <a:buClr>
                <a:srgbClr val="FE5000"/>
              </a:buClr>
              <a:buSzPct val="85000"/>
              <a:buFont typeface="Wingdings" panose="05000000000000000000" pitchFamily="2" charset="2"/>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200150" marR="0" lvl="3"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1543050" marR="0" lvl="4"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sp>
        <p:nvSpPr>
          <p:cNvPr id="6" name="Picture Placeholder 16"/>
          <p:cNvSpPr>
            <a:spLocks noGrp="1"/>
          </p:cNvSpPr>
          <p:nvPr>
            <p:ph type="pic" sz="quarter" idx="12" hasCustomPrompt="1"/>
          </p:nvPr>
        </p:nvSpPr>
        <p:spPr>
          <a:xfrm>
            <a:off x="5110843" y="1191869"/>
            <a:ext cx="3771900" cy="5026583"/>
          </a:xfrm>
        </p:spPr>
        <p:txBody>
          <a:bodyPr/>
          <a:lstStyle>
            <a:lvl1pPr marL="0" marR="0" indent="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None/>
              <a:tabLst/>
              <a:defRPr baseline="0"/>
            </a:lvl1pPr>
          </a:lstStyle>
          <a:p>
            <a:pPr marL="0" marR="0" lvl="0" indent="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None/>
              <a:tabLst/>
              <a:defRPr/>
            </a:pPr>
            <a:r>
              <a:rPr lang="en-US" dirty="0"/>
              <a:t>Use this layout when you need both bulleted text and a space for images, SmartArt, or charts.</a:t>
            </a:r>
          </a:p>
        </p:txBody>
      </p:sp>
      <p:sp>
        <p:nvSpPr>
          <p:cNvPr id="8" name="Slide Number Placeholder 6"/>
          <p:cNvSpPr>
            <a:spLocks noGrp="1"/>
          </p:cNvSpPr>
          <p:nvPr>
            <p:ph type="sldNum" sz="quarter" idx="11"/>
          </p:nvPr>
        </p:nvSpPr>
        <p:spPr>
          <a:xfrm>
            <a:off x="6825343" y="6356351"/>
            <a:ext cx="2057400" cy="365125"/>
          </a:xfrm>
        </p:spPr>
        <p:txBody>
          <a:bodyPr/>
          <a:lstStyle/>
          <a:p>
            <a:fld id="{2E44E29E-5F89-45D9-B49E-36D1BB64814D}" type="slidenum">
              <a:rPr lang="en-US" smtClean="0"/>
              <a:pPr/>
              <a:t>‹#›</a:t>
            </a:fld>
            <a:endParaRPr lang="en-US" dirty="0"/>
          </a:p>
        </p:txBody>
      </p:sp>
      <p:sp>
        <p:nvSpPr>
          <p:cNvPr id="9" name="Footer Placeholder 1"/>
          <p:cNvSpPr>
            <a:spLocks noGrp="1"/>
          </p:cNvSpPr>
          <p:nvPr>
            <p:ph type="ftr" sz="quarter" idx="10"/>
          </p:nvPr>
        </p:nvSpPr>
        <p:spPr>
          <a:xfrm>
            <a:off x="253013" y="6356351"/>
            <a:ext cx="3086100" cy="365125"/>
          </a:xfrm>
        </p:spPr>
        <p:txBody>
          <a:bodyPr/>
          <a:lstStyle/>
          <a:p>
            <a:endParaRPr lang="en-US" dirty="0"/>
          </a:p>
        </p:txBody>
      </p:sp>
    </p:spTree>
    <p:extLst>
      <p:ext uri="{BB962C8B-B14F-4D97-AF65-F5344CB8AC3E}">
        <p14:creationId xmlns:p14="http://schemas.microsoft.com/office/powerpoint/2010/main" val="1560418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253013" y="2011680"/>
            <a:ext cx="8627364" cy="1618488"/>
          </a:xfrm>
        </p:spPr>
        <p:txBody>
          <a:bodyPr/>
          <a:lstStyle>
            <a:lvl1pPr marL="0" indent="0">
              <a:buNone/>
              <a:defRPr baseline="0"/>
            </a:lvl1pPr>
          </a:lstStyle>
          <a:p>
            <a:r>
              <a:rPr lang="en-US" dirty="0"/>
              <a:t>Use this layout for large format images, SmartArt, or charts; delete this text box prior to applying your content.</a:t>
            </a:r>
          </a:p>
        </p:txBody>
      </p:sp>
      <p:sp>
        <p:nvSpPr>
          <p:cNvPr id="3" name="Footer Placeholder 1"/>
          <p:cNvSpPr>
            <a:spLocks noGrp="1"/>
          </p:cNvSpPr>
          <p:nvPr>
            <p:ph type="ftr" sz="quarter" idx="10"/>
          </p:nvPr>
        </p:nvSpPr>
        <p:spPr>
          <a:xfrm>
            <a:off x="253013" y="6356351"/>
            <a:ext cx="3086100" cy="365125"/>
          </a:xfrm>
        </p:spPr>
        <p:txBody>
          <a:bodyPr/>
          <a:lstStyle/>
          <a:p>
            <a:endParaRPr lang="en-US" dirty="0"/>
          </a:p>
        </p:txBody>
      </p:sp>
      <p:sp>
        <p:nvSpPr>
          <p:cNvPr id="4" name="Slide Number Placeholder 6"/>
          <p:cNvSpPr>
            <a:spLocks noGrp="1"/>
          </p:cNvSpPr>
          <p:nvPr>
            <p:ph type="sldNum" sz="quarter" idx="11"/>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142902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3013" y="356616"/>
            <a:ext cx="4320540" cy="682440"/>
          </a:xfrm>
        </p:spPr>
        <p:txBody>
          <a:bodyPr>
            <a:noAutofit/>
          </a:bodyPr>
          <a:lstStyle>
            <a:lvl1pPr>
              <a:defRPr sz="2100"/>
            </a:lvl1pPr>
          </a:lstStyle>
          <a:p>
            <a:r>
              <a:rPr kumimoji="0" lang="en-US" sz="2850" b="1" i="0" u="none" strike="noStrike" kern="1200" cap="none" spc="0" normalizeH="0" baseline="0" noProof="0" dirty="0">
                <a:ln>
                  <a:noFill/>
                </a:ln>
                <a:solidFill>
                  <a:srgbClr val="004AD4"/>
                </a:solidFill>
                <a:effectLst/>
                <a:uLnTx/>
                <a:uFillTx/>
                <a:latin typeface="Source Sans Pro" charset="0"/>
                <a:ea typeface="Source Sans Pro" charset="0"/>
              </a:rPr>
              <a:t>Click to Edit Title</a:t>
            </a:r>
            <a:endParaRPr lang="en-US" dirty="0"/>
          </a:p>
        </p:txBody>
      </p:sp>
      <p:sp>
        <p:nvSpPr>
          <p:cNvPr id="3" name="Content Placeholder 2"/>
          <p:cNvSpPr>
            <a:spLocks noGrp="1"/>
          </p:cNvSpPr>
          <p:nvPr>
            <p:ph idx="1" hasCustomPrompt="1"/>
          </p:nvPr>
        </p:nvSpPr>
        <p:spPr>
          <a:xfrm>
            <a:off x="253013" y="1207009"/>
            <a:ext cx="3719472" cy="5012817"/>
          </a:xfrm>
        </p:spPr>
        <p:txBody>
          <a:bodyPr>
            <a:noAutofit/>
          </a:bodyPr>
          <a:lstStyle>
            <a:lvl1pPr marL="170260" marR="0" indent="-17026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Char char="§"/>
              <a:tabLst/>
              <a:defRPr sz="1800" baseline="0"/>
            </a:lvl1pPr>
            <a:lvl2pPr marL="5143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sz="1500"/>
            </a:lvl2pPr>
            <a:lvl3pPr marL="857250" marR="0" indent="-171450" algn="l" defTabSz="685800" rtl="0" eaLnBrk="1" fontAlgn="auto" latinLnBrk="0" hangingPunct="1">
              <a:lnSpc>
                <a:spcPct val="100000"/>
              </a:lnSpc>
              <a:spcBef>
                <a:spcPts val="375"/>
              </a:spcBef>
              <a:spcAft>
                <a:spcPts val="225"/>
              </a:spcAft>
              <a:buClr>
                <a:srgbClr val="FE5000"/>
              </a:buClr>
              <a:buSzPct val="85000"/>
              <a:buFont typeface="Wingdings" panose="05000000000000000000" pitchFamily="2" charset="2"/>
              <a:buChar char="§"/>
              <a:tabLst/>
              <a:defRPr sz="1500"/>
            </a:lvl3pPr>
            <a:lvl4pPr marL="12001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sz="1500"/>
            </a:lvl4pPr>
            <a:lvl5pPr marL="15430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sz="1500"/>
            </a:lvl5pPr>
          </a:lstStyle>
          <a:p>
            <a:pPr marL="170260" marR="0" lvl="0" indent="-17026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First level</a:t>
            </a:r>
          </a:p>
          <a:p>
            <a:pPr marL="514350" marR="0" lvl="1"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857250" marR="0" lvl="2" indent="-171450" algn="l" defTabSz="685800" rtl="0" eaLnBrk="1" fontAlgn="auto" latinLnBrk="0" hangingPunct="1">
              <a:lnSpc>
                <a:spcPct val="100000"/>
              </a:lnSpc>
              <a:spcBef>
                <a:spcPts val="375"/>
              </a:spcBef>
              <a:spcAft>
                <a:spcPts val="225"/>
              </a:spcAft>
              <a:buClr>
                <a:srgbClr val="FE5000"/>
              </a:buClr>
              <a:buSzPct val="85000"/>
              <a:buFont typeface="Wingdings" panose="05000000000000000000" pitchFamily="2" charset="2"/>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200150" marR="0" lvl="3"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1543050" marR="0" lvl="4"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3972486" y="76200"/>
            <a:ext cx="5171515" cy="6781800"/>
          </a:xfrm>
          <a:prstGeom prst="rect">
            <a:avLst/>
          </a:prstGeom>
        </p:spPr>
      </p:pic>
      <p:sp>
        <p:nvSpPr>
          <p:cNvPr id="5" name="Footer Placeholder 1"/>
          <p:cNvSpPr>
            <a:spLocks noGrp="1"/>
          </p:cNvSpPr>
          <p:nvPr>
            <p:ph type="ftr" sz="quarter" idx="10"/>
          </p:nvPr>
        </p:nvSpPr>
        <p:spPr>
          <a:xfrm>
            <a:off x="253013" y="6356351"/>
            <a:ext cx="3086100" cy="365125"/>
          </a:xfrm>
        </p:spPr>
        <p:txBody>
          <a:bodyPr/>
          <a:lstStyle/>
          <a:p>
            <a:endParaRPr lang="en-US" dirty="0"/>
          </a:p>
        </p:txBody>
      </p:sp>
      <p:sp>
        <p:nvSpPr>
          <p:cNvPr id="6" name="Slide Number Placeholder 6"/>
          <p:cNvSpPr>
            <a:spLocks noGrp="1"/>
          </p:cNvSpPr>
          <p:nvPr>
            <p:ph type="sldNum" sz="quarter" idx="11"/>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481564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4763" y="6362"/>
            <a:ext cx="9134475"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12" name="object 5"/>
          <p:cNvSpPr txBox="1">
            <a:spLocks noGrp="1"/>
          </p:cNvSpPr>
          <p:nvPr>
            <p:ph type="title" hasCustomPrompt="1"/>
          </p:nvPr>
        </p:nvSpPr>
        <p:spPr>
          <a:xfrm>
            <a:off x="230390" y="2136339"/>
            <a:ext cx="2986013" cy="1938992"/>
          </a:xfrm>
          <a:prstGeom prst="rect">
            <a:avLst/>
          </a:prstGeom>
        </p:spPr>
        <p:txBody>
          <a:bodyPr vert="horz" wrap="square" lIns="0" tIns="0" rIns="0" bIns="0" rtlCol="0">
            <a:spAutoFit/>
          </a:bodyPr>
          <a:lstStyle>
            <a:lvl1pPr marL="9525">
              <a:lnSpc>
                <a:spcPct val="100000"/>
              </a:lnSpc>
              <a:defRPr>
                <a:solidFill>
                  <a:schemeClr val="bg1"/>
                </a:solidFill>
              </a:defRPr>
            </a:lvl1pPr>
          </a:lstStyle>
          <a:p>
            <a:pPr marL="12700">
              <a:lnSpc>
                <a:spcPct val="100000"/>
              </a:lnSpc>
            </a:pPr>
            <a:r>
              <a:rPr sz="3150" b="0" spc="-19" dirty="0">
                <a:solidFill>
                  <a:srgbClr val="FFFFFF"/>
                </a:solidFill>
                <a:latin typeface="Source Sans Pro"/>
                <a:cs typeface="Source Sans Pro"/>
              </a:rPr>
              <a:t>“Type quote</a:t>
            </a:r>
            <a:r>
              <a:rPr sz="3150" b="0" spc="-41" dirty="0">
                <a:solidFill>
                  <a:srgbClr val="FFFFFF"/>
                </a:solidFill>
                <a:latin typeface="Source Sans Pro"/>
                <a:cs typeface="Source Sans Pro"/>
              </a:rPr>
              <a:t> </a:t>
            </a:r>
            <a:r>
              <a:rPr sz="3150" b="0" spc="-53" dirty="0">
                <a:solidFill>
                  <a:srgbClr val="FFFFFF"/>
                </a:solidFill>
                <a:latin typeface="Source Sans Pro"/>
                <a:cs typeface="Source Sans Pro"/>
              </a:rPr>
              <a:t>here.”</a:t>
            </a:r>
            <a:r>
              <a:rPr lang="en-US" sz="3150" b="0" spc="-53" dirty="0">
                <a:solidFill>
                  <a:srgbClr val="FFFFFF"/>
                </a:solidFill>
                <a:latin typeface="Source Sans Pro"/>
                <a:cs typeface="Source Sans Pro"/>
              </a:rPr>
              <a:t> (Ensure quote is vertically centered)</a:t>
            </a:r>
            <a:endParaRPr sz="315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3312729" y="0"/>
            <a:ext cx="5826509" cy="6858000"/>
          </a:xfrm>
          <a:prstGeom prst="rect">
            <a:avLst/>
          </a:prstGeom>
        </p:spPr>
      </p:pic>
    </p:spTree>
    <p:extLst>
      <p:ext uri="{BB962C8B-B14F-4D97-AF65-F5344CB8AC3E}">
        <p14:creationId xmlns:p14="http://schemas.microsoft.com/office/powerpoint/2010/main" val="6410236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253603" y="1317192"/>
            <a:ext cx="2146697" cy="4855009"/>
          </a:xfrm>
        </p:spPr>
        <p:txBody>
          <a:bodyPr>
            <a:normAutofit/>
          </a:bodyPr>
          <a:lstStyle>
            <a:lvl1pPr marL="0" indent="0">
              <a:buNone/>
              <a:defRPr sz="1800" baseline="0"/>
            </a:lvl1pPr>
          </a:lstStyle>
          <a:p>
            <a:pPr lvl="0"/>
            <a:r>
              <a:rPr lang="en-US" dirty="0"/>
              <a:t>Use this layout for slides containing images, SmartArt, or charts that require maximum real estate but still need supporting text. Consider using a truncated title.</a:t>
            </a:r>
          </a:p>
        </p:txBody>
      </p:sp>
      <p:sp>
        <p:nvSpPr>
          <p:cNvPr id="12" name="Title 1"/>
          <p:cNvSpPr>
            <a:spLocks noGrp="1"/>
          </p:cNvSpPr>
          <p:nvPr>
            <p:ph type="title" hasCustomPrompt="1"/>
          </p:nvPr>
        </p:nvSpPr>
        <p:spPr>
          <a:xfrm>
            <a:off x="253013" y="356616"/>
            <a:ext cx="2146554" cy="685800"/>
          </a:xfrm>
        </p:spPr>
        <p:txBody>
          <a:bodyPr>
            <a:normAutofit/>
          </a:bodyPr>
          <a:lstStyle>
            <a:lvl1pPr>
              <a:defRPr sz="2100" baseline="0"/>
            </a:lvl1pPr>
          </a:lstStyle>
          <a:p>
            <a:r>
              <a:rPr lang="en-US" dirty="0"/>
              <a:t>Click to Edit Title</a:t>
            </a:r>
          </a:p>
        </p:txBody>
      </p:sp>
      <p:sp>
        <p:nvSpPr>
          <p:cNvPr id="3" name="Table Placeholder 2"/>
          <p:cNvSpPr>
            <a:spLocks noGrp="1"/>
          </p:cNvSpPr>
          <p:nvPr>
            <p:ph type="tbl" sz="quarter" idx="11"/>
          </p:nvPr>
        </p:nvSpPr>
        <p:spPr>
          <a:xfrm>
            <a:off x="2559333" y="356616"/>
            <a:ext cx="6323410" cy="5815584"/>
          </a:xfrm>
        </p:spPr>
        <p:txBody>
          <a:bodyPr/>
          <a:lstStyle/>
          <a:p>
            <a:r>
              <a:rPr lang="en-US" dirty="0"/>
              <a:t>Click icon to add table</a:t>
            </a:r>
          </a:p>
        </p:txBody>
      </p:sp>
      <p:sp>
        <p:nvSpPr>
          <p:cNvPr id="5" name="Footer Placeholder 1"/>
          <p:cNvSpPr>
            <a:spLocks noGrp="1"/>
          </p:cNvSpPr>
          <p:nvPr>
            <p:ph type="ftr" sz="quarter" idx="12"/>
          </p:nvPr>
        </p:nvSpPr>
        <p:spPr>
          <a:xfrm>
            <a:off x="253013" y="6356351"/>
            <a:ext cx="3086100" cy="365125"/>
          </a:xfrm>
        </p:spPr>
        <p:txBody>
          <a:bodyPr/>
          <a:lstStyle/>
          <a:p>
            <a:endParaRPr lang="en-US" dirty="0"/>
          </a:p>
        </p:txBody>
      </p:sp>
      <p:sp>
        <p:nvSpPr>
          <p:cNvPr id="6" name="Slide Number Placeholder 6"/>
          <p:cNvSpPr>
            <a:spLocks noGrp="1"/>
          </p:cNvSpPr>
          <p:nvPr>
            <p:ph type="sldNum" sz="quarter" idx="13"/>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40287830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3013" y="356616"/>
            <a:ext cx="8629730" cy="685800"/>
          </a:xfrm>
        </p:spPr>
        <p:txBody>
          <a:bodyPr anchor="t" anchorCtr="0">
            <a:noAutofit/>
          </a:bodyPr>
          <a:lstStyle>
            <a:lvl1pPr>
              <a:defRPr sz="2850" baseline="0"/>
            </a:lvl1pPr>
          </a:lstStyle>
          <a:p>
            <a:r>
              <a:rPr lang="en-US" dirty="0"/>
              <a:t>Click to Edit Title</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1679" r="46075"/>
          <a:stretch/>
        </p:blipFill>
        <p:spPr>
          <a:xfrm>
            <a:off x="3637102" y="1136540"/>
            <a:ext cx="5245641" cy="5219810"/>
          </a:xfrm>
          <a:prstGeom prst="rect">
            <a:avLst/>
          </a:prstGeom>
        </p:spPr>
      </p:pic>
      <p:sp>
        <p:nvSpPr>
          <p:cNvPr id="7" name="Text Placeholder 2"/>
          <p:cNvSpPr>
            <a:spLocks noGrp="1"/>
          </p:cNvSpPr>
          <p:nvPr>
            <p:ph type="body" sz="quarter" idx="10" hasCustomPrompt="1"/>
          </p:nvPr>
        </p:nvSpPr>
        <p:spPr>
          <a:xfrm>
            <a:off x="253603" y="1317192"/>
            <a:ext cx="3383498" cy="4855009"/>
          </a:xfrm>
        </p:spPr>
        <p:txBody>
          <a:bodyPr>
            <a:normAutofit/>
          </a:bodyPr>
          <a:lstStyle>
            <a:lvl1pPr marL="0" indent="0">
              <a:buNone/>
              <a:defRPr sz="1800" baseline="0"/>
            </a:lvl1pPr>
          </a:lstStyle>
          <a:p>
            <a:pPr lvl="0"/>
            <a:r>
              <a:rPr lang="en-US" dirty="0"/>
              <a:t>Use this layout for slides that require the use of a U.S. map. This section can contain accompanying text. </a:t>
            </a:r>
          </a:p>
        </p:txBody>
      </p:sp>
      <p:sp>
        <p:nvSpPr>
          <p:cNvPr id="5" name="Footer Placeholder 1"/>
          <p:cNvSpPr>
            <a:spLocks noGrp="1"/>
          </p:cNvSpPr>
          <p:nvPr>
            <p:ph type="ftr" sz="quarter" idx="11"/>
          </p:nvPr>
        </p:nvSpPr>
        <p:spPr>
          <a:xfrm>
            <a:off x="253013" y="6356351"/>
            <a:ext cx="3086100" cy="365125"/>
          </a:xfrm>
        </p:spPr>
        <p:txBody>
          <a:bodyPr/>
          <a:lstStyle/>
          <a:p>
            <a:endParaRPr lang="en-US" dirty="0"/>
          </a:p>
        </p:txBody>
      </p:sp>
      <p:sp>
        <p:nvSpPr>
          <p:cNvPr id="6" name="Slide Number Placeholder 6"/>
          <p:cNvSpPr>
            <a:spLocks noGrp="1"/>
          </p:cNvSpPr>
          <p:nvPr>
            <p:ph type="sldNum" sz="quarter" idx="12"/>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295952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06C1989B-8636-4065-AACF-B7635D8EA1ED}"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Date Placeholder 3"/>
          <p:cNvSpPr>
            <a:spLocks noGrp="1"/>
          </p:cNvSpPr>
          <p:nvPr>
            <p:ph type="dt" sz="half" idx="12"/>
          </p:nvPr>
        </p:nvSpPr>
        <p:spPr/>
        <p:txBody>
          <a:bodyPr/>
          <a:lstStyle>
            <a:lvl1pPr>
              <a:defRPr/>
            </a:lvl1pPr>
          </a:lstStyle>
          <a:p>
            <a:pPr>
              <a:defRPr/>
            </a:pPr>
            <a:r>
              <a:rPr lang="en-US"/>
              <a:t>October 2025</a:t>
            </a:r>
            <a:endParaRPr lang="en-US" dirty="0"/>
          </a:p>
        </p:txBody>
      </p:sp>
    </p:spTree>
    <p:extLst>
      <p:ext uri="{BB962C8B-B14F-4D97-AF65-F5344CB8AC3E}">
        <p14:creationId xmlns:p14="http://schemas.microsoft.com/office/powerpoint/2010/main" val="23005285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278738" y="1381328"/>
            <a:ext cx="2606040" cy="4790872"/>
          </a:xfrm>
          <a:ln>
            <a:solidFill>
              <a:schemeClr val="bg1">
                <a:lumMod val="50000"/>
              </a:schemeClr>
            </a:solidFill>
          </a:ln>
        </p:spPr>
        <p:txBody>
          <a:bodyPr anchor="t" anchorCtr="0">
            <a:noAutofit/>
          </a:bodyPr>
          <a:lstStyle>
            <a:lvl1pPr marL="0" indent="0">
              <a:buNone/>
              <a:defRPr sz="1800" baseline="0"/>
            </a:lvl1pPr>
          </a:lstStyle>
          <a:p>
            <a:pPr lvl="0"/>
            <a:r>
              <a:rPr lang="en-US" dirty="0"/>
              <a:t>Click to Edit text</a:t>
            </a:r>
          </a:p>
        </p:txBody>
      </p:sp>
      <p:sp>
        <p:nvSpPr>
          <p:cNvPr id="12" name="Title 1"/>
          <p:cNvSpPr>
            <a:spLocks noGrp="1"/>
          </p:cNvSpPr>
          <p:nvPr>
            <p:ph type="title" hasCustomPrompt="1"/>
          </p:nvPr>
        </p:nvSpPr>
        <p:spPr>
          <a:xfrm>
            <a:off x="253013" y="347473"/>
            <a:ext cx="2606040" cy="907396"/>
          </a:xfrm>
          <a:ln>
            <a:solidFill>
              <a:schemeClr val="bg1">
                <a:lumMod val="50000"/>
              </a:schemeClr>
            </a:solidFill>
          </a:ln>
        </p:spPr>
        <p:txBody>
          <a:bodyPr anchor="t" anchorCtr="0">
            <a:noAutofit/>
          </a:bodyPr>
          <a:lstStyle>
            <a:lvl1pPr>
              <a:defRPr sz="2100"/>
            </a:lvl1pPr>
          </a:lstStyle>
          <a:p>
            <a:r>
              <a:rPr lang="en-US" dirty="0"/>
              <a:t>Click to Edit Title of Paragraph</a:t>
            </a:r>
          </a:p>
        </p:txBody>
      </p:sp>
      <p:sp>
        <p:nvSpPr>
          <p:cNvPr id="6" name="Text Placeholder 2"/>
          <p:cNvSpPr>
            <a:spLocks noGrp="1"/>
          </p:cNvSpPr>
          <p:nvPr>
            <p:ph type="body" sz="quarter" idx="11" hasCustomPrompt="1"/>
          </p:nvPr>
        </p:nvSpPr>
        <p:spPr>
          <a:xfrm>
            <a:off x="3261628" y="1405712"/>
            <a:ext cx="2608469" cy="4790872"/>
          </a:xfrm>
          <a:ln>
            <a:solidFill>
              <a:schemeClr val="bg1">
                <a:lumMod val="50000"/>
              </a:schemeClr>
            </a:solidFill>
          </a:ln>
        </p:spPr>
        <p:txBody>
          <a:bodyPr anchor="t" anchorCtr="0">
            <a:noAutofit/>
          </a:bodyPr>
          <a:lstStyle>
            <a:lvl1pPr marL="0" indent="0">
              <a:buNone/>
              <a:defRPr sz="1800" baseline="0"/>
            </a:lvl1pPr>
          </a:lstStyle>
          <a:p>
            <a:pPr lvl="0"/>
            <a:r>
              <a:rPr lang="en-US" dirty="0"/>
              <a:t>Click to Edit text</a:t>
            </a:r>
          </a:p>
        </p:txBody>
      </p:sp>
      <p:sp>
        <p:nvSpPr>
          <p:cNvPr id="7" name="Title 1"/>
          <p:cNvSpPr txBox="1">
            <a:spLocks/>
          </p:cNvSpPr>
          <p:nvPr userDrawn="1"/>
        </p:nvSpPr>
        <p:spPr>
          <a:xfrm>
            <a:off x="3260977" y="347473"/>
            <a:ext cx="2609120" cy="907396"/>
          </a:xfrm>
          <a:prstGeom prst="rect">
            <a:avLst/>
          </a:prstGeom>
          <a:ln>
            <a:solidFill>
              <a:schemeClr val="bg1">
                <a:lumMod val="50000"/>
              </a:schemeClr>
            </a:solidFill>
          </a:ln>
        </p:spPr>
        <p:txBody>
          <a:bodyPr vert="horz" lIns="68580" tIns="34290" rIns="68580" bIns="34290" rtlCol="0" anchor="t" anchorCtr="0">
            <a:noAutofit/>
          </a:bodyPr>
          <a:lstStyle>
            <a:lvl1pPr>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sz="2100" dirty="0"/>
              <a:t>Click to Edit Title of Paragraph</a:t>
            </a:r>
          </a:p>
        </p:txBody>
      </p:sp>
      <p:sp>
        <p:nvSpPr>
          <p:cNvPr id="14" name="Text Placeholder 2"/>
          <p:cNvSpPr>
            <a:spLocks noGrp="1"/>
          </p:cNvSpPr>
          <p:nvPr>
            <p:ph type="body" sz="quarter" idx="12" hasCustomPrompt="1"/>
          </p:nvPr>
        </p:nvSpPr>
        <p:spPr>
          <a:xfrm>
            <a:off x="253662" y="1405712"/>
            <a:ext cx="2606040" cy="4790872"/>
          </a:xfrm>
          <a:ln>
            <a:solidFill>
              <a:schemeClr val="bg1">
                <a:lumMod val="50000"/>
              </a:schemeClr>
            </a:solidFill>
          </a:ln>
        </p:spPr>
        <p:txBody>
          <a:bodyPr anchor="t" anchorCtr="0">
            <a:noAutofit/>
          </a:bodyPr>
          <a:lstStyle>
            <a:lvl1pPr marL="0" indent="0">
              <a:buNone/>
              <a:defRPr sz="1800" baseline="0"/>
            </a:lvl1pPr>
          </a:lstStyle>
          <a:p>
            <a:pPr lvl="0"/>
            <a:r>
              <a:rPr lang="en-US" dirty="0"/>
              <a:t>If you need to include more than a few bullets worth of information, consider using an image or simple phrase as provocation and speak to the content you want to write. If you must use more than a few bullets, consider splitting the content between two or more slides. </a:t>
            </a:r>
          </a:p>
        </p:txBody>
      </p:sp>
      <p:sp>
        <p:nvSpPr>
          <p:cNvPr id="15" name="Title 1"/>
          <p:cNvSpPr txBox="1">
            <a:spLocks/>
          </p:cNvSpPr>
          <p:nvPr userDrawn="1"/>
        </p:nvSpPr>
        <p:spPr>
          <a:xfrm>
            <a:off x="6278088" y="347473"/>
            <a:ext cx="2606040" cy="907396"/>
          </a:xfrm>
          <a:prstGeom prst="rect">
            <a:avLst/>
          </a:prstGeom>
          <a:ln>
            <a:solidFill>
              <a:schemeClr val="bg1">
                <a:lumMod val="50000"/>
              </a:schemeClr>
            </a:solidFill>
          </a:ln>
        </p:spPr>
        <p:txBody>
          <a:bodyPr vert="horz" lIns="68580" tIns="34290" rIns="68580" bIns="34290" rtlCol="0" anchor="t" anchorCtr="0">
            <a:noAutofit/>
          </a:bodyPr>
          <a:lstStyle>
            <a:defPPr>
              <a:defRPr lang="en-US"/>
            </a:defPPr>
            <a:lvl1pPr lvl="0">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sz="2100" dirty="0"/>
              <a:t>Click to Edit Title of Paragraph</a:t>
            </a:r>
          </a:p>
        </p:txBody>
      </p:sp>
      <p:cxnSp>
        <p:nvCxnSpPr>
          <p:cNvPr id="16" name="Straight Connector 15"/>
          <p:cNvCxnSpPr/>
          <p:nvPr userDrawn="1"/>
        </p:nvCxnSpPr>
        <p:spPr>
          <a:xfrm>
            <a:off x="3055737"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075426"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
          <p:cNvSpPr>
            <a:spLocks noGrp="1"/>
          </p:cNvSpPr>
          <p:nvPr>
            <p:ph type="ftr" sz="quarter" idx="13"/>
          </p:nvPr>
        </p:nvSpPr>
        <p:spPr>
          <a:xfrm>
            <a:off x="253013" y="6356351"/>
            <a:ext cx="3086100" cy="365125"/>
          </a:xfrm>
        </p:spPr>
        <p:txBody>
          <a:bodyPr/>
          <a:lstStyle/>
          <a:p>
            <a:endParaRPr lang="en-US" dirty="0"/>
          </a:p>
        </p:txBody>
      </p:sp>
      <p:sp>
        <p:nvSpPr>
          <p:cNvPr id="11" name="Slide Number Placeholder 6"/>
          <p:cNvSpPr>
            <a:spLocks noGrp="1"/>
          </p:cNvSpPr>
          <p:nvPr>
            <p:ph type="sldNum" sz="quarter" idx="14"/>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9226110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4740511" y="1400784"/>
            <a:ext cx="4169664" cy="4795801"/>
          </a:xfrm>
          <a:ln>
            <a:solidFill>
              <a:schemeClr val="bg1">
                <a:lumMod val="50000"/>
              </a:schemeClr>
            </a:solidFill>
          </a:ln>
        </p:spPr>
        <p:txBody>
          <a:bodyPr anchor="t" anchorCtr="0">
            <a:noAutofit/>
          </a:bodyPr>
          <a:lstStyle>
            <a:lvl1pPr marL="0" indent="0">
              <a:buNone/>
              <a:defRPr sz="1800" baseline="0"/>
            </a:lvl1pPr>
          </a:lstStyle>
          <a:p>
            <a:pPr lvl="0"/>
            <a:r>
              <a:rPr lang="en-US" dirty="0"/>
              <a:t>Click to Edit Text</a:t>
            </a:r>
          </a:p>
        </p:txBody>
      </p:sp>
      <p:sp>
        <p:nvSpPr>
          <p:cNvPr id="12" name="Title 1"/>
          <p:cNvSpPr>
            <a:spLocks noGrp="1"/>
          </p:cNvSpPr>
          <p:nvPr>
            <p:ph type="title" hasCustomPrompt="1"/>
          </p:nvPr>
        </p:nvSpPr>
        <p:spPr>
          <a:xfrm>
            <a:off x="253013" y="347472"/>
            <a:ext cx="4170789" cy="905256"/>
          </a:xfrm>
          <a:ln>
            <a:solidFill>
              <a:schemeClr val="bg1">
                <a:lumMod val="50000"/>
              </a:schemeClr>
            </a:solidFill>
          </a:ln>
        </p:spPr>
        <p:txBody>
          <a:bodyPr anchor="t" anchorCtr="0">
            <a:noAutofit/>
          </a:bodyPr>
          <a:lstStyle>
            <a:lvl1pPr>
              <a:defRPr sz="2100"/>
            </a:lvl1pPr>
          </a:lstStyle>
          <a:p>
            <a:r>
              <a:rPr lang="en-US" dirty="0"/>
              <a:t>Click to Edit Title of Paragraph</a:t>
            </a:r>
          </a:p>
        </p:txBody>
      </p:sp>
      <p:sp>
        <p:nvSpPr>
          <p:cNvPr id="14" name="Text Placeholder 2"/>
          <p:cNvSpPr>
            <a:spLocks noGrp="1"/>
          </p:cNvSpPr>
          <p:nvPr>
            <p:ph type="body" sz="quarter" idx="12" hasCustomPrompt="1"/>
          </p:nvPr>
        </p:nvSpPr>
        <p:spPr>
          <a:xfrm>
            <a:off x="253662" y="1400784"/>
            <a:ext cx="4169748" cy="4795801"/>
          </a:xfrm>
          <a:ln>
            <a:solidFill>
              <a:schemeClr val="bg1">
                <a:lumMod val="50000"/>
              </a:schemeClr>
            </a:solidFill>
          </a:ln>
        </p:spPr>
        <p:txBody>
          <a:bodyPr anchor="t" anchorCtr="0">
            <a:noAutofit/>
          </a:bodyPr>
          <a:lstStyle>
            <a:lvl1pPr marL="0" indent="0">
              <a:buNone/>
              <a:defRPr sz="1800" baseline="0"/>
            </a:lvl1pPr>
          </a:lstStyle>
          <a:p>
            <a:pPr lvl="0"/>
            <a:r>
              <a:rPr lang="en-US" dirty="0"/>
              <a:t>If you need to write more than a few bullets worth of information, consider using an image or simple phrase as provocation and speaking to the content you want to write. If you must use more than a few bullets, consider splitting the content between two or more slides. </a:t>
            </a:r>
          </a:p>
        </p:txBody>
      </p:sp>
      <p:sp>
        <p:nvSpPr>
          <p:cNvPr id="15" name="Title 1"/>
          <p:cNvSpPr txBox="1">
            <a:spLocks/>
          </p:cNvSpPr>
          <p:nvPr userDrawn="1"/>
        </p:nvSpPr>
        <p:spPr>
          <a:xfrm>
            <a:off x="4734233" y="347472"/>
            <a:ext cx="4169664" cy="905256"/>
          </a:xfrm>
          <a:prstGeom prst="rect">
            <a:avLst/>
          </a:prstGeom>
          <a:ln>
            <a:solidFill>
              <a:schemeClr val="bg1">
                <a:lumMod val="50000"/>
              </a:schemeClr>
            </a:solidFill>
          </a:ln>
        </p:spPr>
        <p:txBody>
          <a:bodyPr vert="horz" lIns="68580" tIns="34290" rIns="68580" bIns="3429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sz="2100" dirty="0"/>
              <a:t>Click to Edit Title of Paragraph</a:t>
            </a:r>
          </a:p>
        </p:txBody>
      </p:sp>
      <p:cxnSp>
        <p:nvCxnSpPr>
          <p:cNvPr id="16" name="Straight Connector 15"/>
          <p:cNvCxnSpPr/>
          <p:nvPr userDrawn="1"/>
        </p:nvCxnSpPr>
        <p:spPr>
          <a:xfrm>
            <a:off x="457200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ph type="ftr" sz="quarter" idx="13"/>
          </p:nvPr>
        </p:nvSpPr>
        <p:spPr>
          <a:xfrm>
            <a:off x="253013" y="6356351"/>
            <a:ext cx="3086100" cy="365125"/>
          </a:xfrm>
        </p:spPr>
        <p:txBody>
          <a:bodyPr/>
          <a:lstStyle/>
          <a:p>
            <a:endParaRPr lang="en-US" dirty="0"/>
          </a:p>
        </p:txBody>
      </p:sp>
      <p:sp>
        <p:nvSpPr>
          <p:cNvPr id="9" name="Slide Number Placeholder 6"/>
          <p:cNvSpPr>
            <a:spLocks noGrp="1"/>
          </p:cNvSpPr>
          <p:nvPr>
            <p:ph type="sldNum" sz="quarter" idx="11"/>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553520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53013" y="6356351"/>
            <a:ext cx="3086100" cy="365125"/>
          </a:xfrm>
        </p:spPr>
        <p:txBody>
          <a:bodyPr/>
          <a:lstStyle/>
          <a:p>
            <a:endParaRPr lang="en-US" dirty="0"/>
          </a:p>
        </p:txBody>
      </p:sp>
      <p:sp>
        <p:nvSpPr>
          <p:cNvPr id="3" name="Slide Number Placeholder 6"/>
          <p:cNvSpPr>
            <a:spLocks noGrp="1"/>
          </p:cNvSpPr>
          <p:nvPr>
            <p:ph type="sldNum" sz="quarter" idx="11"/>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2997622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2774" y="6363"/>
            <a:ext cx="9146774" cy="6851637"/>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4" name="object 8"/>
          <p:cNvSpPr/>
          <p:nvPr userDrawn="1"/>
        </p:nvSpPr>
        <p:spPr>
          <a:xfrm>
            <a:off x="3375083" y="2861585"/>
            <a:ext cx="2393834" cy="1134855"/>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500300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2355572" y="2057271"/>
            <a:ext cx="6800253" cy="4792717"/>
          </a:xfrm>
          <a:prstGeom prst="rect">
            <a:avLst/>
          </a:prstGeom>
        </p:spPr>
      </p:pic>
      <p:sp>
        <p:nvSpPr>
          <p:cNvPr id="7" name="Title 1"/>
          <p:cNvSpPr>
            <a:spLocks noGrp="1"/>
          </p:cNvSpPr>
          <p:nvPr>
            <p:ph type="ctrTitle" hasCustomPrompt="1"/>
          </p:nvPr>
        </p:nvSpPr>
        <p:spPr>
          <a:xfrm>
            <a:off x="1143000" y="302426"/>
            <a:ext cx="6858000" cy="2387600"/>
          </a:xfrm>
        </p:spPr>
        <p:txBody>
          <a:bodyPr anchor="b">
            <a:noAutofit/>
          </a:bodyPr>
          <a:lstStyle>
            <a:lvl1pPr algn="ctr">
              <a:defRPr sz="3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143000" y="2782101"/>
            <a:ext cx="6858000" cy="1655762"/>
          </a:xfrm>
        </p:spPr>
        <p:txBody>
          <a:bodyPr>
            <a:noAutofit/>
          </a:bodyPr>
          <a:lstStyle>
            <a:lvl1pPr marL="0" indent="0" algn="ctr">
              <a:buNone/>
              <a:defRPr sz="2400">
                <a:solidFill>
                  <a:srgbClr val="FE5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2" name="Footer Placeholder 1"/>
          <p:cNvSpPr>
            <a:spLocks noGrp="1"/>
          </p:cNvSpPr>
          <p:nvPr>
            <p:ph type="ftr" sz="quarter" idx="10"/>
          </p:nvPr>
        </p:nvSpPr>
        <p:spPr/>
        <p:txBody>
          <a:bodyPr/>
          <a:lstStyle/>
          <a:p>
            <a:pPr marL="9525">
              <a:lnSpc>
                <a:spcPts val="727"/>
              </a:lnSpc>
            </a:pP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337835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Children In Librar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0934"/>
            <a:ext cx="9144000" cy="6902890"/>
          </a:xfrm>
          <a:prstGeom prst="rect">
            <a:avLst/>
          </a:prstGeom>
        </p:spPr>
      </p:pic>
      <p:sp>
        <p:nvSpPr>
          <p:cNvPr id="3" name="Rectangle 2"/>
          <p:cNvSpPr/>
          <p:nvPr userDrawn="1"/>
        </p:nvSpPr>
        <p:spPr>
          <a:xfrm>
            <a:off x="0" y="70934"/>
            <a:ext cx="9144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296292" y="5711301"/>
            <a:ext cx="1962299" cy="93027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3" name="Title 1"/>
          <p:cNvSpPr>
            <a:spLocks noGrp="1"/>
          </p:cNvSpPr>
          <p:nvPr>
            <p:ph type="ctrTitle"/>
          </p:nvPr>
        </p:nvSpPr>
        <p:spPr>
          <a:xfrm>
            <a:off x="1143000" y="1155423"/>
            <a:ext cx="6858000" cy="2387600"/>
          </a:xfrm>
        </p:spPr>
        <p:txBody>
          <a:bodyPr anchor="b">
            <a:noAutofit/>
          </a:bodyPr>
          <a:lstStyle>
            <a:lvl1pPr algn="ctr">
              <a:defRPr sz="3000">
                <a:solidFill>
                  <a:schemeClr val="bg1"/>
                </a:solidFill>
              </a:defRPr>
            </a:lvl1pPr>
          </a:lstStyle>
          <a:p>
            <a:r>
              <a:rPr lang="en-US"/>
              <a:t>Click to edit Master title style</a:t>
            </a:r>
            <a:endParaRPr lang="en-US" dirty="0"/>
          </a:p>
        </p:txBody>
      </p:sp>
      <p:sp>
        <p:nvSpPr>
          <p:cNvPr id="14" name="Subtitle 2"/>
          <p:cNvSpPr>
            <a:spLocks noGrp="1"/>
          </p:cNvSpPr>
          <p:nvPr>
            <p:ph type="subTitle" idx="1"/>
          </p:nvPr>
        </p:nvSpPr>
        <p:spPr>
          <a:xfrm>
            <a:off x="1143000" y="3635098"/>
            <a:ext cx="6858000" cy="1655762"/>
          </a:xfrm>
        </p:spPr>
        <p:txBody>
          <a:bodyPr>
            <a:no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202418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Rural Downtown">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0936"/>
            <a:ext cx="9144000" cy="6890696"/>
          </a:xfrm>
          <a:prstGeom prst="rect">
            <a:avLst/>
          </a:prstGeom>
        </p:spPr>
      </p:pic>
      <p:sp>
        <p:nvSpPr>
          <p:cNvPr id="10" name="Rectangle 9"/>
          <p:cNvSpPr/>
          <p:nvPr userDrawn="1"/>
        </p:nvSpPr>
        <p:spPr>
          <a:xfrm>
            <a:off x="0" y="70934"/>
            <a:ext cx="9144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296292" y="5711301"/>
            <a:ext cx="1962299" cy="93027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1" name="Title 1"/>
          <p:cNvSpPr>
            <a:spLocks noGrp="1"/>
          </p:cNvSpPr>
          <p:nvPr>
            <p:ph type="ctrTitle"/>
          </p:nvPr>
        </p:nvSpPr>
        <p:spPr>
          <a:xfrm>
            <a:off x="1143000" y="1155423"/>
            <a:ext cx="6858000" cy="2387600"/>
          </a:xfrm>
        </p:spPr>
        <p:txBody>
          <a:bodyPr anchor="b">
            <a:noAutofit/>
          </a:bodyPr>
          <a:lstStyle>
            <a:lvl1pPr algn="ctr">
              <a:defRPr sz="3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143000" y="3635098"/>
            <a:ext cx="6858000" cy="1655762"/>
          </a:xfrm>
        </p:spPr>
        <p:txBody>
          <a:bodyPr>
            <a:no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934636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Farmer Annd Boy In Fie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70934"/>
            <a:ext cx="9144000" cy="6902890"/>
          </a:xfrm>
          <a:prstGeom prst="rect">
            <a:avLst/>
          </a:prstGeom>
        </p:spPr>
      </p:pic>
      <p:sp>
        <p:nvSpPr>
          <p:cNvPr id="11" name="Rectangle 10"/>
          <p:cNvSpPr/>
          <p:nvPr userDrawn="1"/>
        </p:nvSpPr>
        <p:spPr>
          <a:xfrm>
            <a:off x="0" y="70934"/>
            <a:ext cx="9144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296292" y="5711301"/>
            <a:ext cx="1962299" cy="93027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2" name="Title 1"/>
          <p:cNvSpPr>
            <a:spLocks noGrp="1"/>
          </p:cNvSpPr>
          <p:nvPr>
            <p:ph type="ctrTitle"/>
          </p:nvPr>
        </p:nvSpPr>
        <p:spPr>
          <a:xfrm>
            <a:off x="1143000" y="1155423"/>
            <a:ext cx="6858000" cy="2387600"/>
          </a:xfrm>
        </p:spPr>
        <p:txBody>
          <a:bodyPr anchor="b">
            <a:noAutofit/>
          </a:bodyPr>
          <a:lstStyle>
            <a:lvl1pPr algn="ctr">
              <a:defRPr sz="3000">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1143000" y="3635098"/>
            <a:ext cx="6858000" cy="1655762"/>
          </a:xfrm>
        </p:spPr>
        <p:txBody>
          <a:bodyPr>
            <a:no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63182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Mother Daught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2597"/>
            <a:ext cx="9144000" cy="6895132"/>
          </a:xfrm>
          <a:prstGeom prst="rect">
            <a:avLst/>
          </a:prstGeom>
        </p:spPr>
      </p:pic>
      <p:sp>
        <p:nvSpPr>
          <p:cNvPr id="10" name="Rectangle 9"/>
          <p:cNvSpPr/>
          <p:nvPr userDrawn="1"/>
        </p:nvSpPr>
        <p:spPr>
          <a:xfrm>
            <a:off x="0" y="70934"/>
            <a:ext cx="9144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296292" y="5711301"/>
            <a:ext cx="1962299" cy="93027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1" name="Title 1"/>
          <p:cNvSpPr>
            <a:spLocks noGrp="1"/>
          </p:cNvSpPr>
          <p:nvPr>
            <p:ph type="ctrTitle"/>
          </p:nvPr>
        </p:nvSpPr>
        <p:spPr>
          <a:xfrm>
            <a:off x="1143000" y="1155423"/>
            <a:ext cx="6858000" cy="2387600"/>
          </a:xfrm>
        </p:spPr>
        <p:txBody>
          <a:bodyPr anchor="b">
            <a:noAutofit/>
          </a:bodyPr>
          <a:lstStyle>
            <a:lvl1pPr algn="ctr">
              <a:defRPr sz="3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143000" y="3635098"/>
            <a:ext cx="6858000" cy="1655762"/>
          </a:xfrm>
        </p:spPr>
        <p:txBody>
          <a:bodyPr>
            <a:no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168332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Mother Child In Clini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0932"/>
            <a:ext cx="9144001" cy="6908092"/>
          </a:xfrm>
          <a:prstGeom prst="rect">
            <a:avLst/>
          </a:prstGeom>
        </p:spPr>
      </p:pic>
      <p:sp>
        <p:nvSpPr>
          <p:cNvPr id="7" name="Rectangle 6"/>
          <p:cNvSpPr/>
          <p:nvPr userDrawn="1"/>
        </p:nvSpPr>
        <p:spPr>
          <a:xfrm>
            <a:off x="0" y="70934"/>
            <a:ext cx="9144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296292" y="5711301"/>
            <a:ext cx="1962299" cy="93027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8" name="Title 1"/>
          <p:cNvSpPr>
            <a:spLocks noGrp="1"/>
          </p:cNvSpPr>
          <p:nvPr>
            <p:ph type="ctrTitle"/>
          </p:nvPr>
        </p:nvSpPr>
        <p:spPr>
          <a:xfrm>
            <a:off x="1143000" y="1155423"/>
            <a:ext cx="6858000" cy="2387600"/>
          </a:xfrm>
        </p:spPr>
        <p:txBody>
          <a:bodyPr anchor="b">
            <a:noAutofit/>
          </a:bodyPr>
          <a:lstStyle>
            <a:lvl1pPr algn="ctr">
              <a:defRPr sz="30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1143000" y="3635098"/>
            <a:ext cx="6858000" cy="1655762"/>
          </a:xfrm>
        </p:spPr>
        <p:txBody>
          <a:bodyPr>
            <a:no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8292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829275F1-1448-4375-860E-7C0EB35C2717}"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Date Placeholder 3"/>
          <p:cNvSpPr>
            <a:spLocks noGrp="1"/>
          </p:cNvSpPr>
          <p:nvPr>
            <p:ph type="dt" sz="half" idx="12"/>
          </p:nvPr>
        </p:nvSpPr>
        <p:spPr/>
        <p:txBody>
          <a:bodyPr/>
          <a:lstStyle>
            <a:lvl1pPr>
              <a:defRPr/>
            </a:lvl1pPr>
          </a:lstStyle>
          <a:p>
            <a:pPr>
              <a:defRPr/>
            </a:pPr>
            <a:r>
              <a:rPr lang="en-US"/>
              <a:t>October 2025</a:t>
            </a:r>
            <a:endParaRPr lang="en-US" dirty="0"/>
          </a:p>
        </p:txBody>
      </p:sp>
    </p:spTree>
    <p:extLst>
      <p:ext uri="{BB962C8B-B14F-4D97-AF65-F5344CB8AC3E}">
        <p14:creationId xmlns:p14="http://schemas.microsoft.com/office/powerpoint/2010/main" val="42681665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tudents On Compute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0938"/>
            <a:ext cx="9144000" cy="6902886"/>
          </a:xfrm>
          <a:prstGeom prst="rect">
            <a:avLst/>
          </a:prstGeom>
        </p:spPr>
      </p:pic>
      <p:sp>
        <p:nvSpPr>
          <p:cNvPr id="10" name="Rectangle 9"/>
          <p:cNvSpPr/>
          <p:nvPr userDrawn="1"/>
        </p:nvSpPr>
        <p:spPr>
          <a:xfrm>
            <a:off x="6858" y="70934"/>
            <a:ext cx="9144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296292" y="5711301"/>
            <a:ext cx="1962299" cy="93027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1" name="Title 1"/>
          <p:cNvSpPr>
            <a:spLocks noGrp="1"/>
          </p:cNvSpPr>
          <p:nvPr>
            <p:ph type="ctrTitle"/>
          </p:nvPr>
        </p:nvSpPr>
        <p:spPr>
          <a:xfrm>
            <a:off x="1143000" y="1155423"/>
            <a:ext cx="6858000" cy="2387600"/>
          </a:xfrm>
        </p:spPr>
        <p:txBody>
          <a:bodyPr anchor="b">
            <a:noAutofit/>
          </a:bodyPr>
          <a:lstStyle>
            <a:lvl1pPr algn="ctr">
              <a:defRPr sz="3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143000" y="3635098"/>
            <a:ext cx="6858000" cy="1655762"/>
          </a:xfrm>
        </p:spPr>
        <p:txBody>
          <a:bodyPr>
            <a:no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264980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Farm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25" y="70937"/>
            <a:ext cx="9146325" cy="6902888"/>
          </a:xfrm>
          <a:prstGeom prst="rect">
            <a:avLst/>
          </a:prstGeom>
        </p:spPr>
      </p:pic>
      <p:sp>
        <p:nvSpPr>
          <p:cNvPr id="10" name="Rectangle 9"/>
          <p:cNvSpPr/>
          <p:nvPr userDrawn="1"/>
        </p:nvSpPr>
        <p:spPr>
          <a:xfrm>
            <a:off x="0" y="70934"/>
            <a:ext cx="9144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296292" y="5711301"/>
            <a:ext cx="1962299" cy="93027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1" name="Title 1"/>
          <p:cNvSpPr>
            <a:spLocks noGrp="1"/>
          </p:cNvSpPr>
          <p:nvPr>
            <p:ph type="ctrTitle"/>
          </p:nvPr>
        </p:nvSpPr>
        <p:spPr>
          <a:xfrm>
            <a:off x="1143000" y="1155423"/>
            <a:ext cx="6858000" cy="2387600"/>
          </a:xfrm>
        </p:spPr>
        <p:txBody>
          <a:bodyPr anchor="b">
            <a:noAutofit/>
          </a:bodyPr>
          <a:lstStyle>
            <a:lvl1pPr algn="ctr">
              <a:defRPr sz="3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1143000" y="3635098"/>
            <a:ext cx="6858000" cy="1655762"/>
          </a:xfrm>
        </p:spPr>
        <p:txBody>
          <a:bodyPr>
            <a:no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1511121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68170" y="2548361"/>
            <a:ext cx="1225119" cy="1386372"/>
          </a:xfrm>
        </p:spPr>
        <p:txBody>
          <a:bodyPr anchor="ctr" anchorCtr="0">
            <a:noAutofit/>
          </a:bodyPr>
          <a:lstStyle>
            <a:lvl1pPr>
              <a:defRPr sz="2100"/>
            </a:lvl1pPr>
          </a:lstStyle>
          <a:p>
            <a:r>
              <a:rPr lang="en-US" dirty="0"/>
              <a:t>Agenda</a:t>
            </a:r>
          </a:p>
        </p:txBody>
      </p:sp>
      <p:sp>
        <p:nvSpPr>
          <p:cNvPr id="6" name="Content Placeholder 2"/>
          <p:cNvSpPr>
            <a:spLocks noGrp="1"/>
          </p:cNvSpPr>
          <p:nvPr>
            <p:ph idx="1" hasCustomPrompt="1"/>
          </p:nvPr>
        </p:nvSpPr>
        <p:spPr>
          <a:xfrm>
            <a:off x="2406226" y="731519"/>
            <a:ext cx="6476517" cy="5020056"/>
          </a:xfrm>
        </p:spPr>
        <p:txBody>
          <a:bodyPr anchor="ctr" anchorCtr="0">
            <a:normAutofit/>
          </a:bodyPr>
          <a:lstStyle>
            <a:lvl1pPr>
              <a:defRPr baseline="0"/>
            </a:lvl1pPr>
            <a:lvl2pPr>
              <a:defRPr baseline="0"/>
            </a:lvl2pPr>
            <a:lvl4pPr>
              <a:defRPr baseline="0"/>
            </a:lvl4pPr>
            <a:lvl5pPr>
              <a:defRPr/>
            </a:lvl5pPr>
          </a:lstStyle>
          <a:p>
            <a:pPr lvl="0"/>
            <a:r>
              <a:rPr lang="en-US" dirty="0"/>
              <a:t>Use this layout for your agenda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9274690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3013" y="356616"/>
            <a:ext cx="8629730" cy="685800"/>
          </a:xfrm>
        </p:spPr>
        <p:txBody>
          <a:bodyPr/>
          <a:lstStyle>
            <a:lvl1pPr>
              <a:defRPr baseline="0"/>
            </a:lvl1pPr>
          </a:lstStyle>
          <a:p>
            <a:r>
              <a:rPr lang="en-US" dirty="0"/>
              <a:t>Click to Edit Title</a:t>
            </a:r>
          </a:p>
        </p:txBody>
      </p:sp>
      <p:sp>
        <p:nvSpPr>
          <p:cNvPr id="5" name="Text Placeholder 2"/>
          <p:cNvSpPr>
            <a:spLocks noGrp="1"/>
          </p:cNvSpPr>
          <p:nvPr>
            <p:ph idx="1" hasCustomPrompt="1"/>
          </p:nvPr>
        </p:nvSpPr>
        <p:spPr>
          <a:xfrm>
            <a:off x="253013" y="1207008"/>
            <a:ext cx="8629730" cy="5025116"/>
          </a:xfrm>
          <a:prstGeom prst="rect">
            <a:avLst/>
          </a:prstGeom>
        </p:spPr>
        <p:txBody>
          <a:bodyPr vert="horz" lIns="91440" tIns="45720" rIns="91440" bIns="45720" rtlCol="0">
            <a:normAutofit/>
          </a:bodyPr>
          <a:lstStyle>
            <a:lvl1pPr marL="170260" marR="0" indent="-17026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Char char="§"/>
              <a:tabLst/>
              <a:defRPr baseline="0"/>
            </a:lvl1pPr>
            <a:lvl2pPr marL="5143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lvl2pPr>
            <a:lvl3pPr marL="857250" marR="0" indent="-171450" algn="l" defTabSz="685800" rtl="0" eaLnBrk="1" fontAlgn="auto" latinLnBrk="0" hangingPunct="1">
              <a:lnSpc>
                <a:spcPct val="100000"/>
              </a:lnSpc>
              <a:spcBef>
                <a:spcPts val="375"/>
              </a:spcBef>
              <a:spcAft>
                <a:spcPts val="225"/>
              </a:spcAft>
              <a:buClr>
                <a:srgbClr val="FE5000"/>
              </a:buClr>
              <a:buSzPct val="85000"/>
              <a:buFont typeface="Wingdings" panose="05000000000000000000" pitchFamily="2" charset="2"/>
              <a:buChar char="§"/>
              <a:tabLst/>
              <a:defRPr/>
            </a:lvl3pPr>
            <a:lvl4pPr marL="12001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lvl4pPr>
            <a:lvl5pPr marL="15430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lvl5pPr>
          </a:lstStyle>
          <a:p>
            <a:pPr marL="170260" marR="0" lvl="0" indent="-17026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Use this layout for bulleted content</a:t>
            </a:r>
          </a:p>
          <a:p>
            <a:pPr marL="514350" marR="0" lvl="1"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857250" marR="0" lvl="2" indent="-171450" algn="l" defTabSz="685800" rtl="0" eaLnBrk="1" fontAlgn="auto" latinLnBrk="0" hangingPunct="1">
              <a:lnSpc>
                <a:spcPct val="100000"/>
              </a:lnSpc>
              <a:spcBef>
                <a:spcPts val="375"/>
              </a:spcBef>
              <a:spcAft>
                <a:spcPts val="225"/>
              </a:spcAft>
              <a:buClr>
                <a:srgbClr val="FE5000"/>
              </a:buClr>
              <a:buSzPct val="85000"/>
              <a:buFont typeface="Wingdings" panose="05000000000000000000" pitchFamily="2" charset="2"/>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200150" marR="0" lvl="3"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1543050" marR="0" lvl="4"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sp>
        <p:nvSpPr>
          <p:cNvPr id="4" name="Footer Placeholder 1"/>
          <p:cNvSpPr>
            <a:spLocks noGrp="1"/>
          </p:cNvSpPr>
          <p:nvPr>
            <p:ph type="ftr" sz="quarter" idx="10"/>
          </p:nvPr>
        </p:nvSpPr>
        <p:spPr>
          <a:xfrm>
            <a:off x="253013" y="6356351"/>
            <a:ext cx="3086100" cy="365125"/>
          </a:xfrm>
        </p:spPr>
        <p:txBody>
          <a:bodyPr/>
          <a:lstStyle/>
          <a:p>
            <a:endParaRPr lang="en-US" dirty="0"/>
          </a:p>
        </p:txBody>
      </p:sp>
      <p:sp>
        <p:nvSpPr>
          <p:cNvPr id="6" name="Slide Number Placeholder 6"/>
          <p:cNvSpPr>
            <a:spLocks noGrp="1"/>
          </p:cNvSpPr>
          <p:nvPr>
            <p:ph type="sldNum" sz="quarter" idx="11"/>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8719401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3746" y="356615"/>
            <a:ext cx="8629730" cy="685800"/>
          </a:xfrm>
        </p:spPr>
        <p:txBody>
          <a:bodyPr/>
          <a:lstStyle>
            <a:lvl1pPr>
              <a:defRPr baseline="0"/>
            </a:lvl1pPr>
          </a:lstStyle>
          <a:p>
            <a:r>
              <a:rPr lang="en-US" dirty="0"/>
              <a:t>Click to Edit Title</a:t>
            </a:r>
          </a:p>
        </p:txBody>
      </p:sp>
      <p:sp>
        <p:nvSpPr>
          <p:cNvPr id="5" name="Text Placeholder 2"/>
          <p:cNvSpPr>
            <a:spLocks noGrp="1"/>
          </p:cNvSpPr>
          <p:nvPr>
            <p:ph idx="1" hasCustomPrompt="1"/>
          </p:nvPr>
        </p:nvSpPr>
        <p:spPr>
          <a:xfrm>
            <a:off x="253013" y="1191870"/>
            <a:ext cx="4701393" cy="5026583"/>
          </a:xfrm>
          <a:prstGeom prst="rect">
            <a:avLst/>
          </a:prstGeom>
        </p:spPr>
        <p:txBody>
          <a:bodyPr vert="horz" lIns="91440" tIns="45720" rIns="91440" bIns="45720" rtlCol="0">
            <a:normAutofit/>
          </a:bodyPr>
          <a:lstStyle>
            <a:lvl1pPr marL="170260" marR="0" indent="-17026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Char char="§"/>
              <a:tabLst/>
              <a:defRPr/>
            </a:lvl1pPr>
            <a:lvl2pPr marL="5143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lvl2pPr>
            <a:lvl3pPr marL="857250" marR="0" indent="-171450" algn="l" defTabSz="685800" rtl="0" eaLnBrk="1" fontAlgn="auto" latinLnBrk="0" hangingPunct="1">
              <a:lnSpc>
                <a:spcPct val="100000"/>
              </a:lnSpc>
              <a:spcBef>
                <a:spcPts val="375"/>
              </a:spcBef>
              <a:spcAft>
                <a:spcPts val="225"/>
              </a:spcAft>
              <a:buClr>
                <a:srgbClr val="FE5000"/>
              </a:buClr>
              <a:buSzPct val="85000"/>
              <a:buFont typeface="Wingdings" panose="05000000000000000000" pitchFamily="2" charset="2"/>
              <a:buChar char="§"/>
              <a:tabLst/>
              <a:defRPr/>
            </a:lvl3pPr>
            <a:lvl4pPr marL="12001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lvl4pPr>
            <a:lvl5pPr marL="15430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lvl5pPr>
          </a:lstStyle>
          <a:p>
            <a:pPr marL="170260" marR="0" lvl="0" indent="-17026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First level</a:t>
            </a:r>
          </a:p>
          <a:p>
            <a:pPr marL="514350" marR="0" lvl="1"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857250" marR="0" lvl="2" indent="-171450" algn="l" defTabSz="685800" rtl="0" eaLnBrk="1" fontAlgn="auto" latinLnBrk="0" hangingPunct="1">
              <a:lnSpc>
                <a:spcPct val="100000"/>
              </a:lnSpc>
              <a:spcBef>
                <a:spcPts val="375"/>
              </a:spcBef>
              <a:spcAft>
                <a:spcPts val="225"/>
              </a:spcAft>
              <a:buClr>
                <a:srgbClr val="FE5000"/>
              </a:buClr>
              <a:buSzPct val="85000"/>
              <a:buFont typeface="Wingdings" panose="05000000000000000000" pitchFamily="2" charset="2"/>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200150" marR="0" lvl="3"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1543050" marR="0" lvl="4"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sp>
        <p:nvSpPr>
          <p:cNvPr id="6" name="Picture Placeholder 16"/>
          <p:cNvSpPr>
            <a:spLocks noGrp="1"/>
          </p:cNvSpPr>
          <p:nvPr>
            <p:ph type="pic" sz="quarter" idx="12" hasCustomPrompt="1"/>
          </p:nvPr>
        </p:nvSpPr>
        <p:spPr>
          <a:xfrm>
            <a:off x="5110843" y="1191869"/>
            <a:ext cx="3771900" cy="5026583"/>
          </a:xfrm>
        </p:spPr>
        <p:txBody>
          <a:bodyPr/>
          <a:lstStyle>
            <a:lvl1pPr marL="0" marR="0" indent="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None/>
              <a:tabLst/>
              <a:defRPr baseline="0"/>
            </a:lvl1pPr>
          </a:lstStyle>
          <a:p>
            <a:pPr marL="0" marR="0" lvl="0" indent="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None/>
              <a:tabLst/>
              <a:defRPr/>
            </a:pPr>
            <a:r>
              <a:rPr lang="en-US" dirty="0"/>
              <a:t>Use this layout when you need both bulleted text and a space for images, SmartArt, or charts.</a:t>
            </a:r>
          </a:p>
        </p:txBody>
      </p:sp>
      <p:sp>
        <p:nvSpPr>
          <p:cNvPr id="8" name="Slide Number Placeholder 6"/>
          <p:cNvSpPr>
            <a:spLocks noGrp="1"/>
          </p:cNvSpPr>
          <p:nvPr>
            <p:ph type="sldNum" sz="quarter" idx="11"/>
          </p:nvPr>
        </p:nvSpPr>
        <p:spPr>
          <a:xfrm>
            <a:off x="6825343" y="6356351"/>
            <a:ext cx="2057400" cy="365125"/>
          </a:xfrm>
        </p:spPr>
        <p:txBody>
          <a:bodyPr/>
          <a:lstStyle/>
          <a:p>
            <a:fld id="{2E44E29E-5F89-45D9-B49E-36D1BB64814D}" type="slidenum">
              <a:rPr lang="en-US" smtClean="0"/>
              <a:pPr/>
              <a:t>‹#›</a:t>
            </a:fld>
            <a:endParaRPr lang="en-US" dirty="0"/>
          </a:p>
        </p:txBody>
      </p:sp>
      <p:sp>
        <p:nvSpPr>
          <p:cNvPr id="9" name="Footer Placeholder 1"/>
          <p:cNvSpPr>
            <a:spLocks noGrp="1"/>
          </p:cNvSpPr>
          <p:nvPr>
            <p:ph type="ftr" sz="quarter" idx="10"/>
          </p:nvPr>
        </p:nvSpPr>
        <p:spPr>
          <a:xfrm>
            <a:off x="253013" y="6356351"/>
            <a:ext cx="3086100" cy="365125"/>
          </a:xfrm>
        </p:spPr>
        <p:txBody>
          <a:bodyPr/>
          <a:lstStyle/>
          <a:p>
            <a:endParaRPr lang="en-US" dirty="0"/>
          </a:p>
        </p:txBody>
      </p:sp>
    </p:spTree>
    <p:extLst>
      <p:ext uri="{BB962C8B-B14F-4D97-AF65-F5344CB8AC3E}">
        <p14:creationId xmlns:p14="http://schemas.microsoft.com/office/powerpoint/2010/main" val="13787275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253013" y="2011680"/>
            <a:ext cx="8627364" cy="1618488"/>
          </a:xfrm>
        </p:spPr>
        <p:txBody>
          <a:bodyPr/>
          <a:lstStyle>
            <a:lvl1pPr marL="0" indent="0">
              <a:buNone/>
              <a:defRPr baseline="0"/>
            </a:lvl1pPr>
          </a:lstStyle>
          <a:p>
            <a:r>
              <a:rPr lang="en-US" dirty="0"/>
              <a:t>Use this layout for large format images, SmartArt, or charts; delete this text box prior to applying your content.</a:t>
            </a:r>
          </a:p>
        </p:txBody>
      </p:sp>
      <p:sp>
        <p:nvSpPr>
          <p:cNvPr id="3" name="Footer Placeholder 1"/>
          <p:cNvSpPr>
            <a:spLocks noGrp="1"/>
          </p:cNvSpPr>
          <p:nvPr>
            <p:ph type="ftr" sz="quarter" idx="10"/>
          </p:nvPr>
        </p:nvSpPr>
        <p:spPr>
          <a:xfrm>
            <a:off x="253013" y="6356351"/>
            <a:ext cx="3086100" cy="365125"/>
          </a:xfrm>
        </p:spPr>
        <p:txBody>
          <a:bodyPr/>
          <a:lstStyle/>
          <a:p>
            <a:endParaRPr lang="en-US" dirty="0"/>
          </a:p>
        </p:txBody>
      </p:sp>
      <p:sp>
        <p:nvSpPr>
          <p:cNvPr id="4" name="Slide Number Placeholder 6"/>
          <p:cNvSpPr>
            <a:spLocks noGrp="1"/>
          </p:cNvSpPr>
          <p:nvPr>
            <p:ph type="sldNum" sz="quarter" idx="11"/>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701384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3013" y="356616"/>
            <a:ext cx="4320540" cy="682440"/>
          </a:xfrm>
        </p:spPr>
        <p:txBody>
          <a:bodyPr>
            <a:noAutofit/>
          </a:bodyPr>
          <a:lstStyle>
            <a:lvl1pPr>
              <a:defRPr sz="2100"/>
            </a:lvl1pPr>
          </a:lstStyle>
          <a:p>
            <a:r>
              <a:rPr kumimoji="0" lang="en-US" sz="2850" b="1" i="0" u="none" strike="noStrike" kern="1200" cap="none" spc="0" normalizeH="0" baseline="0" noProof="0" dirty="0">
                <a:ln>
                  <a:noFill/>
                </a:ln>
                <a:solidFill>
                  <a:srgbClr val="004AD4"/>
                </a:solidFill>
                <a:effectLst/>
                <a:uLnTx/>
                <a:uFillTx/>
                <a:latin typeface="Source Sans Pro" charset="0"/>
                <a:ea typeface="Source Sans Pro" charset="0"/>
              </a:rPr>
              <a:t>Click to Edit Title</a:t>
            </a:r>
            <a:endParaRPr lang="en-US" dirty="0"/>
          </a:p>
        </p:txBody>
      </p:sp>
      <p:sp>
        <p:nvSpPr>
          <p:cNvPr id="3" name="Content Placeholder 2"/>
          <p:cNvSpPr>
            <a:spLocks noGrp="1"/>
          </p:cNvSpPr>
          <p:nvPr>
            <p:ph idx="1" hasCustomPrompt="1"/>
          </p:nvPr>
        </p:nvSpPr>
        <p:spPr>
          <a:xfrm>
            <a:off x="253013" y="1207009"/>
            <a:ext cx="3719472" cy="5012817"/>
          </a:xfrm>
        </p:spPr>
        <p:txBody>
          <a:bodyPr>
            <a:noAutofit/>
          </a:bodyPr>
          <a:lstStyle>
            <a:lvl1pPr marL="170260" marR="0" indent="-17026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Char char="§"/>
              <a:tabLst/>
              <a:defRPr sz="1800" baseline="0"/>
            </a:lvl1pPr>
            <a:lvl2pPr marL="5143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sz="1500"/>
            </a:lvl2pPr>
            <a:lvl3pPr marL="857250" marR="0" indent="-171450" algn="l" defTabSz="685800" rtl="0" eaLnBrk="1" fontAlgn="auto" latinLnBrk="0" hangingPunct="1">
              <a:lnSpc>
                <a:spcPct val="100000"/>
              </a:lnSpc>
              <a:spcBef>
                <a:spcPts val="375"/>
              </a:spcBef>
              <a:spcAft>
                <a:spcPts val="225"/>
              </a:spcAft>
              <a:buClr>
                <a:srgbClr val="FE5000"/>
              </a:buClr>
              <a:buSzPct val="85000"/>
              <a:buFont typeface="Wingdings" panose="05000000000000000000" pitchFamily="2" charset="2"/>
              <a:buChar char="§"/>
              <a:tabLst/>
              <a:defRPr sz="1500"/>
            </a:lvl3pPr>
            <a:lvl4pPr marL="12001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sz="1500"/>
            </a:lvl4pPr>
            <a:lvl5pPr marL="1543050" marR="0"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sz="1500"/>
            </a:lvl5pPr>
          </a:lstStyle>
          <a:p>
            <a:pPr marL="170260" marR="0" lvl="0" indent="-170260" algn="l" defTabSz="685800" rtl="0" eaLnBrk="1" fontAlgn="auto" latinLnBrk="0" hangingPunct="1">
              <a:lnSpc>
                <a:spcPct val="100000"/>
              </a:lnSpc>
              <a:spcBef>
                <a:spcPts val="750"/>
              </a:spcBef>
              <a:spcAft>
                <a:spcPts val="225"/>
              </a:spcAft>
              <a:buClr>
                <a:srgbClr val="006FF4"/>
              </a:buClr>
              <a:buSzTx/>
              <a:buFont typeface="Wingdings" panose="05000000000000000000" pitchFamily="2" charset="2"/>
              <a:buChar char="§"/>
              <a:tabLst/>
              <a:defRPr/>
            </a:pPr>
            <a:r>
              <a:rPr kumimoji="0" lang="en-US" sz="21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First level</a:t>
            </a:r>
          </a:p>
          <a:p>
            <a:pPr marL="514350" marR="0" lvl="1"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Second level</a:t>
            </a:r>
          </a:p>
          <a:p>
            <a:pPr marL="857250" marR="0" lvl="2" indent="-171450" algn="l" defTabSz="685800" rtl="0" eaLnBrk="1" fontAlgn="auto" latinLnBrk="0" hangingPunct="1">
              <a:lnSpc>
                <a:spcPct val="100000"/>
              </a:lnSpc>
              <a:spcBef>
                <a:spcPts val="375"/>
              </a:spcBef>
              <a:spcAft>
                <a:spcPts val="225"/>
              </a:spcAft>
              <a:buClr>
                <a:srgbClr val="FE5000"/>
              </a:buClr>
              <a:buSzPct val="85000"/>
              <a:buFont typeface="Wingdings" panose="05000000000000000000" pitchFamily="2" charset="2"/>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Third level</a:t>
            </a:r>
          </a:p>
          <a:p>
            <a:pPr marL="1200150" marR="0" lvl="3"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Fourth level</a:t>
            </a:r>
          </a:p>
          <a:p>
            <a:pPr marL="1543050" marR="0" lvl="4" indent="-171450" algn="l" defTabSz="685800" rtl="0" eaLnBrk="1" fontAlgn="auto" latinLnBrk="0" hangingPunct="1">
              <a:lnSpc>
                <a:spcPct val="100000"/>
              </a:lnSpc>
              <a:spcBef>
                <a:spcPts val="375"/>
              </a:spcBef>
              <a:spcAft>
                <a:spcPts val="225"/>
              </a:spcAft>
              <a:buClr>
                <a:srgbClr val="FE5000"/>
              </a:buClr>
              <a:buSzTx/>
              <a:buFont typeface="Wingdings" panose="05000000000000000000" pitchFamily="2" charset="2"/>
              <a:buChar char="§"/>
              <a:tabLst/>
              <a:defRPr/>
            </a:pPr>
            <a:r>
              <a:rPr kumimoji="0" lang="en-US" sz="135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rPr>
              <a:t>Fifth level</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3972486" y="76200"/>
            <a:ext cx="5171515" cy="6781800"/>
          </a:xfrm>
          <a:prstGeom prst="rect">
            <a:avLst/>
          </a:prstGeom>
        </p:spPr>
      </p:pic>
      <p:sp>
        <p:nvSpPr>
          <p:cNvPr id="5" name="Footer Placeholder 1"/>
          <p:cNvSpPr>
            <a:spLocks noGrp="1"/>
          </p:cNvSpPr>
          <p:nvPr>
            <p:ph type="ftr" sz="quarter" idx="10"/>
          </p:nvPr>
        </p:nvSpPr>
        <p:spPr>
          <a:xfrm>
            <a:off x="253013" y="6356351"/>
            <a:ext cx="3086100" cy="365125"/>
          </a:xfrm>
        </p:spPr>
        <p:txBody>
          <a:bodyPr/>
          <a:lstStyle/>
          <a:p>
            <a:endParaRPr lang="en-US" dirty="0"/>
          </a:p>
        </p:txBody>
      </p:sp>
      <p:sp>
        <p:nvSpPr>
          <p:cNvPr id="6" name="Slide Number Placeholder 6"/>
          <p:cNvSpPr>
            <a:spLocks noGrp="1"/>
          </p:cNvSpPr>
          <p:nvPr>
            <p:ph type="sldNum" sz="quarter" idx="11"/>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2064048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4763" y="6362"/>
            <a:ext cx="9134475"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12" name="object 5"/>
          <p:cNvSpPr txBox="1">
            <a:spLocks noGrp="1"/>
          </p:cNvSpPr>
          <p:nvPr>
            <p:ph type="title" hasCustomPrompt="1"/>
          </p:nvPr>
        </p:nvSpPr>
        <p:spPr>
          <a:xfrm>
            <a:off x="230390" y="2136339"/>
            <a:ext cx="2986013" cy="1938992"/>
          </a:xfrm>
          <a:prstGeom prst="rect">
            <a:avLst/>
          </a:prstGeom>
        </p:spPr>
        <p:txBody>
          <a:bodyPr vert="horz" wrap="square" lIns="0" tIns="0" rIns="0" bIns="0" rtlCol="0">
            <a:spAutoFit/>
          </a:bodyPr>
          <a:lstStyle>
            <a:lvl1pPr marL="9525">
              <a:lnSpc>
                <a:spcPct val="100000"/>
              </a:lnSpc>
              <a:defRPr>
                <a:solidFill>
                  <a:schemeClr val="bg1"/>
                </a:solidFill>
              </a:defRPr>
            </a:lvl1pPr>
          </a:lstStyle>
          <a:p>
            <a:pPr marL="12700">
              <a:lnSpc>
                <a:spcPct val="100000"/>
              </a:lnSpc>
            </a:pPr>
            <a:r>
              <a:rPr sz="3150" b="0" spc="-19" dirty="0">
                <a:solidFill>
                  <a:srgbClr val="FFFFFF"/>
                </a:solidFill>
                <a:latin typeface="Source Sans Pro"/>
                <a:cs typeface="Source Sans Pro"/>
              </a:rPr>
              <a:t>“Type quote</a:t>
            </a:r>
            <a:r>
              <a:rPr sz="3150" b="0" spc="-41" dirty="0">
                <a:solidFill>
                  <a:srgbClr val="FFFFFF"/>
                </a:solidFill>
                <a:latin typeface="Source Sans Pro"/>
                <a:cs typeface="Source Sans Pro"/>
              </a:rPr>
              <a:t> </a:t>
            </a:r>
            <a:r>
              <a:rPr sz="3150" b="0" spc="-53" dirty="0">
                <a:solidFill>
                  <a:srgbClr val="FFFFFF"/>
                </a:solidFill>
                <a:latin typeface="Source Sans Pro"/>
                <a:cs typeface="Source Sans Pro"/>
              </a:rPr>
              <a:t>here.”</a:t>
            </a:r>
            <a:r>
              <a:rPr lang="en-US" sz="3150" b="0" spc="-53" dirty="0">
                <a:solidFill>
                  <a:srgbClr val="FFFFFF"/>
                </a:solidFill>
                <a:latin typeface="Source Sans Pro"/>
                <a:cs typeface="Source Sans Pro"/>
              </a:rPr>
              <a:t> (Ensure quote is vertically centered)</a:t>
            </a:r>
            <a:endParaRPr sz="315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3312729" y="0"/>
            <a:ext cx="5826509" cy="6858000"/>
          </a:xfrm>
          <a:prstGeom prst="rect">
            <a:avLst/>
          </a:prstGeom>
        </p:spPr>
      </p:pic>
    </p:spTree>
    <p:extLst>
      <p:ext uri="{BB962C8B-B14F-4D97-AF65-F5344CB8AC3E}">
        <p14:creationId xmlns:p14="http://schemas.microsoft.com/office/powerpoint/2010/main" val="37763602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253603" y="1317192"/>
            <a:ext cx="2146697" cy="4855009"/>
          </a:xfrm>
        </p:spPr>
        <p:txBody>
          <a:bodyPr>
            <a:normAutofit/>
          </a:bodyPr>
          <a:lstStyle>
            <a:lvl1pPr marL="0" indent="0">
              <a:buNone/>
              <a:defRPr sz="1800" baseline="0"/>
            </a:lvl1pPr>
          </a:lstStyle>
          <a:p>
            <a:pPr lvl="0"/>
            <a:r>
              <a:rPr lang="en-US" dirty="0"/>
              <a:t>Use this layout for slides containing images, SmartArt, or charts that require maximum real estate but still need supporting text. Consider using a truncated title.</a:t>
            </a:r>
          </a:p>
        </p:txBody>
      </p:sp>
      <p:sp>
        <p:nvSpPr>
          <p:cNvPr id="12" name="Title 1"/>
          <p:cNvSpPr>
            <a:spLocks noGrp="1"/>
          </p:cNvSpPr>
          <p:nvPr>
            <p:ph type="title" hasCustomPrompt="1"/>
          </p:nvPr>
        </p:nvSpPr>
        <p:spPr>
          <a:xfrm>
            <a:off x="253013" y="356616"/>
            <a:ext cx="2146554" cy="685800"/>
          </a:xfrm>
        </p:spPr>
        <p:txBody>
          <a:bodyPr>
            <a:normAutofit/>
          </a:bodyPr>
          <a:lstStyle>
            <a:lvl1pPr>
              <a:defRPr sz="2100" baseline="0"/>
            </a:lvl1pPr>
          </a:lstStyle>
          <a:p>
            <a:r>
              <a:rPr lang="en-US" dirty="0"/>
              <a:t>Click to Edit Title</a:t>
            </a:r>
          </a:p>
        </p:txBody>
      </p:sp>
      <p:sp>
        <p:nvSpPr>
          <p:cNvPr id="3" name="Table Placeholder 2"/>
          <p:cNvSpPr>
            <a:spLocks noGrp="1"/>
          </p:cNvSpPr>
          <p:nvPr>
            <p:ph type="tbl" sz="quarter" idx="11"/>
          </p:nvPr>
        </p:nvSpPr>
        <p:spPr>
          <a:xfrm>
            <a:off x="2559333" y="356616"/>
            <a:ext cx="6323410" cy="5815584"/>
          </a:xfrm>
        </p:spPr>
        <p:txBody>
          <a:bodyPr/>
          <a:lstStyle/>
          <a:p>
            <a:r>
              <a:rPr lang="en-US" dirty="0"/>
              <a:t>Click icon to add table</a:t>
            </a:r>
          </a:p>
        </p:txBody>
      </p:sp>
      <p:sp>
        <p:nvSpPr>
          <p:cNvPr id="5" name="Footer Placeholder 1"/>
          <p:cNvSpPr>
            <a:spLocks noGrp="1"/>
          </p:cNvSpPr>
          <p:nvPr>
            <p:ph type="ftr" sz="quarter" idx="12"/>
          </p:nvPr>
        </p:nvSpPr>
        <p:spPr>
          <a:xfrm>
            <a:off x="253013" y="6356351"/>
            <a:ext cx="3086100" cy="365125"/>
          </a:xfrm>
        </p:spPr>
        <p:txBody>
          <a:bodyPr/>
          <a:lstStyle/>
          <a:p>
            <a:endParaRPr lang="en-US" dirty="0"/>
          </a:p>
        </p:txBody>
      </p:sp>
      <p:sp>
        <p:nvSpPr>
          <p:cNvPr id="6" name="Slide Number Placeholder 6"/>
          <p:cNvSpPr>
            <a:spLocks noGrp="1"/>
          </p:cNvSpPr>
          <p:nvPr>
            <p:ph type="sldNum" sz="quarter" idx="13"/>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32849951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3013" y="356616"/>
            <a:ext cx="8629730" cy="685800"/>
          </a:xfrm>
        </p:spPr>
        <p:txBody>
          <a:bodyPr anchor="t" anchorCtr="0">
            <a:noAutofit/>
          </a:bodyPr>
          <a:lstStyle>
            <a:lvl1pPr>
              <a:defRPr sz="2850" baseline="0"/>
            </a:lvl1pPr>
          </a:lstStyle>
          <a:p>
            <a:r>
              <a:rPr lang="en-US" dirty="0"/>
              <a:t>Click to Edit Title</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1679" r="46075"/>
          <a:stretch/>
        </p:blipFill>
        <p:spPr>
          <a:xfrm>
            <a:off x="3637102" y="1136540"/>
            <a:ext cx="5245641" cy="5219810"/>
          </a:xfrm>
          <a:prstGeom prst="rect">
            <a:avLst/>
          </a:prstGeom>
        </p:spPr>
      </p:pic>
      <p:sp>
        <p:nvSpPr>
          <p:cNvPr id="7" name="Text Placeholder 2"/>
          <p:cNvSpPr>
            <a:spLocks noGrp="1"/>
          </p:cNvSpPr>
          <p:nvPr>
            <p:ph type="body" sz="quarter" idx="10" hasCustomPrompt="1"/>
          </p:nvPr>
        </p:nvSpPr>
        <p:spPr>
          <a:xfrm>
            <a:off x="253603" y="1317192"/>
            <a:ext cx="3383498" cy="4855009"/>
          </a:xfrm>
        </p:spPr>
        <p:txBody>
          <a:bodyPr>
            <a:normAutofit/>
          </a:bodyPr>
          <a:lstStyle>
            <a:lvl1pPr marL="0" indent="0">
              <a:buNone/>
              <a:defRPr sz="1800" baseline="0"/>
            </a:lvl1pPr>
          </a:lstStyle>
          <a:p>
            <a:pPr lvl="0"/>
            <a:r>
              <a:rPr lang="en-US" dirty="0"/>
              <a:t>Use this layout for slides that require the use of a U.S. map. This section can contain accompanying text. </a:t>
            </a:r>
          </a:p>
        </p:txBody>
      </p:sp>
      <p:sp>
        <p:nvSpPr>
          <p:cNvPr id="5" name="Footer Placeholder 1"/>
          <p:cNvSpPr>
            <a:spLocks noGrp="1"/>
          </p:cNvSpPr>
          <p:nvPr>
            <p:ph type="ftr" sz="quarter" idx="11"/>
          </p:nvPr>
        </p:nvSpPr>
        <p:spPr>
          <a:xfrm>
            <a:off x="253013" y="6356351"/>
            <a:ext cx="3086100" cy="365125"/>
          </a:xfrm>
        </p:spPr>
        <p:txBody>
          <a:bodyPr/>
          <a:lstStyle/>
          <a:p>
            <a:endParaRPr lang="en-US" dirty="0"/>
          </a:p>
        </p:txBody>
      </p:sp>
      <p:sp>
        <p:nvSpPr>
          <p:cNvPr id="6" name="Slide Number Placeholder 6"/>
          <p:cNvSpPr>
            <a:spLocks noGrp="1"/>
          </p:cNvSpPr>
          <p:nvPr>
            <p:ph type="sldNum" sz="quarter" idx="12"/>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6775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E1FB75B9-F6F8-4AF6-9B50-7219C1FC4B9D}" type="slidenum">
              <a:rPr lang="en-US"/>
              <a:pPr>
                <a:defRPr/>
              </a:pPr>
              <a:t>‹#›</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Date Placeholder 3"/>
          <p:cNvSpPr>
            <a:spLocks noGrp="1"/>
          </p:cNvSpPr>
          <p:nvPr>
            <p:ph type="dt" sz="half" idx="12"/>
          </p:nvPr>
        </p:nvSpPr>
        <p:spPr/>
        <p:txBody>
          <a:bodyPr/>
          <a:lstStyle>
            <a:lvl1pPr>
              <a:defRPr/>
            </a:lvl1pPr>
          </a:lstStyle>
          <a:p>
            <a:pPr>
              <a:defRPr/>
            </a:pPr>
            <a:r>
              <a:rPr lang="en-US"/>
              <a:t>October 2025</a:t>
            </a:r>
            <a:endParaRPr lang="en-US" dirty="0"/>
          </a:p>
        </p:txBody>
      </p:sp>
    </p:spTree>
    <p:extLst>
      <p:ext uri="{BB962C8B-B14F-4D97-AF65-F5344CB8AC3E}">
        <p14:creationId xmlns:p14="http://schemas.microsoft.com/office/powerpoint/2010/main" val="10091359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278738" y="1381328"/>
            <a:ext cx="2606040" cy="4790872"/>
          </a:xfrm>
          <a:ln>
            <a:solidFill>
              <a:schemeClr val="bg1">
                <a:lumMod val="50000"/>
              </a:schemeClr>
            </a:solidFill>
          </a:ln>
        </p:spPr>
        <p:txBody>
          <a:bodyPr anchor="t" anchorCtr="0">
            <a:noAutofit/>
          </a:bodyPr>
          <a:lstStyle>
            <a:lvl1pPr marL="0" indent="0">
              <a:buNone/>
              <a:defRPr sz="1800" baseline="0"/>
            </a:lvl1pPr>
          </a:lstStyle>
          <a:p>
            <a:pPr lvl="0"/>
            <a:r>
              <a:rPr lang="en-US" dirty="0"/>
              <a:t>Click to Edit text</a:t>
            </a:r>
          </a:p>
        </p:txBody>
      </p:sp>
      <p:sp>
        <p:nvSpPr>
          <p:cNvPr id="12" name="Title 1"/>
          <p:cNvSpPr>
            <a:spLocks noGrp="1"/>
          </p:cNvSpPr>
          <p:nvPr>
            <p:ph type="title" hasCustomPrompt="1"/>
          </p:nvPr>
        </p:nvSpPr>
        <p:spPr>
          <a:xfrm>
            <a:off x="253013" y="347473"/>
            <a:ext cx="2606040" cy="907396"/>
          </a:xfrm>
          <a:ln>
            <a:solidFill>
              <a:schemeClr val="bg1">
                <a:lumMod val="50000"/>
              </a:schemeClr>
            </a:solidFill>
          </a:ln>
        </p:spPr>
        <p:txBody>
          <a:bodyPr anchor="t" anchorCtr="0">
            <a:noAutofit/>
          </a:bodyPr>
          <a:lstStyle>
            <a:lvl1pPr>
              <a:defRPr sz="2100"/>
            </a:lvl1pPr>
          </a:lstStyle>
          <a:p>
            <a:r>
              <a:rPr lang="en-US" dirty="0"/>
              <a:t>Click to Edit Title of Paragraph</a:t>
            </a:r>
          </a:p>
        </p:txBody>
      </p:sp>
      <p:sp>
        <p:nvSpPr>
          <p:cNvPr id="6" name="Text Placeholder 2"/>
          <p:cNvSpPr>
            <a:spLocks noGrp="1"/>
          </p:cNvSpPr>
          <p:nvPr>
            <p:ph type="body" sz="quarter" idx="11" hasCustomPrompt="1"/>
          </p:nvPr>
        </p:nvSpPr>
        <p:spPr>
          <a:xfrm>
            <a:off x="3261628" y="1405712"/>
            <a:ext cx="2608469" cy="4790872"/>
          </a:xfrm>
          <a:ln>
            <a:solidFill>
              <a:schemeClr val="bg1">
                <a:lumMod val="50000"/>
              </a:schemeClr>
            </a:solidFill>
          </a:ln>
        </p:spPr>
        <p:txBody>
          <a:bodyPr anchor="t" anchorCtr="0">
            <a:noAutofit/>
          </a:bodyPr>
          <a:lstStyle>
            <a:lvl1pPr marL="0" indent="0">
              <a:buNone/>
              <a:defRPr sz="1800" baseline="0"/>
            </a:lvl1pPr>
          </a:lstStyle>
          <a:p>
            <a:pPr lvl="0"/>
            <a:r>
              <a:rPr lang="en-US" dirty="0"/>
              <a:t>Click to Edit text</a:t>
            </a:r>
          </a:p>
        </p:txBody>
      </p:sp>
      <p:sp>
        <p:nvSpPr>
          <p:cNvPr id="7" name="Title 1"/>
          <p:cNvSpPr txBox="1">
            <a:spLocks/>
          </p:cNvSpPr>
          <p:nvPr userDrawn="1"/>
        </p:nvSpPr>
        <p:spPr>
          <a:xfrm>
            <a:off x="3260977" y="347473"/>
            <a:ext cx="2609120" cy="907396"/>
          </a:xfrm>
          <a:prstGeom prst="rect">
            <a:avLst/>
          </a:prstGeom>
          <a:ln>
            <a:solidFill>
              <a:schemeClr val="bg1">
                <a:lumMod val="50000"/>
              </a:schemeClr>
            </a:solidFill>
          </a:ln>
        </p:spPr>
        <p:txBody>
          <a:bodyPr vert="horz" lIns="68580" tIns="34290" rIns="68580" bIns="34290" rtlCol="0" anchor="t" anchorCtr="0">
            <a:noAutofit/>
          </a:bodyPr>
          <a:lstStyle>
            <a:lvl1pPr>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sz="2100" dirty="0"/>
              <a:t>Click to Edit Title of Paragraph</a:t>
            </a:r>
          </a:p>
        </p:txBody>
      </p:sp>
      <p:sp>
        <p:nvSpPr>
          <p:cNvPr id="14" name="Text Placeholder 2"/>
          <p:cNvSpPr>
            <a:spLocks noGrp="1"/>
          </p:cNvSpPr>
          <p:nvPr>
            <p:ph type="body" sz="quarter" idx="12" hasCustomPrompt="1"/>
          </p:nvPr>
        </p:nvSpPr>
        <p:spPr>
          <a:xfrm>
            <a:off x="253662" y="1405712"/>
            <a:ext cx="2606040" cy="4790872"/>
          </a:xfrm>
          <a:ln>
            <a:solidFill>
              <a:schemeClr val="bg1">
                <a:lumMod val="50000"/>
              </a:schemeClr>
            </a:solidFill>
          </a:ln>
        </p:spPr>
        <p:txBody>
          <a:bodyPr anchor="t" anchorCtr="0">
            <a:noAutofit/>
          </a:bodyPr>
          <a:lstStyle>
            <a:lvl1pPr marL="0" indent="0">
              <a:buNone/>
              <a:defRPr sz="1800" baseline="0"/>
            </a:lvl1pPr>
          </a:lstStyle>
          <a:p>
            <a:pPr lvl="0"/>
            <a:r>
              <a:rPr lang="en-US" dirty="0"/>
              <a:t>If you need to include more than a few bullets worth of information, consider using an image or simple phrase as provocation and speak to the content you want to write. If you must use more than a few bullets, consider splitting the content between two or more slides. </a:t>
            </a:r>
          </a:p>
        </p:txBody>
      </p:sp>
      <p:sp>
        <p:nvSpPr>
          <p:cNvPr id="15" name="Title 1"/>
          <p:cNvSpPr txBox="1">
            <a:spLocks/>
          </p:cNvSpPr>
          <p:nvPr userDrawn="1"/>
        </p:nvSpPr>
        <p:spPr>
          <a:xfrm>
            <a:off x="6278088" y="347473"/>
            <a:ext cx="2606040" cy="907396"/>
          </a:xfrm>
          <a:prstGeom prst="rect">
            <a:avLst/>
          </a:prstGeom>
          <a:ln>
            <a:solidFill>
              <a:schemeClr val="bg1">
                <a:lumMod val="50000"/>
              </a:schemeClr>
            </a:solidFill>
          </a:ln>
        </p:spPr>
        <p:txBody>
          <a:bodyPr vert="horz" lIns="68580" tIns="34290" rIns="68580" bIns="34290" rtlCol="0" anchor="t" anchorCtr="0">
            <a:noAutofit/>
          </a:bodyPr>
          <a:lstStyle>
            <a:defPPr>
              <a:defRPr lang="en-US"/>
            </a:defPPr>
            <a:lvl1pPr lvl="0">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sz="2100" dirty="0"/>
              <a:t>Click to Edit Title of Paragraph</a:t>
            </a:r>
          </a:p>
        </p:txBody>
      </p:sp>
      <p:cxnSp>
        <p:nvCxnSpPr>
          <p:cNvPr id="16" name="Straight Connector 15"/>
          <p:cNvCxnSpPr/>
          <p:nvPr userDrawn="1"/>
        </p:nvCxnSpPr>
        <p:spPr>
          <a:xfrm>
            <a:off x="3055737"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075426"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
          <p:cNvSpPr>
            <a:spLocks noGrp="1"/>
          </p:cNvSpPr>
          <p:nvPr>
            <p:ph type="ftr" sz="quarter" idx="13"/>
          </p:nvPr>
        </p:nvSpPr>
        <p:spPr>
          <a:xfrm>
            <a:off x="253013" y="6356351"/>
            <a:ext cx="3086100" cy="365125"/>
          </a:xfrm>
        </p:spPr>
        <p:txBody>
          <a:bodyPr/>
          <a:lstStyle/>
          <a:p>
            <a:endParaRPr lang="en-US" dirty="0"/>
          </a:p>
        </p:txBody>
      </p:sp>
      <p:sp>
        <p:nvSpPr>
          <p:cNvPr id="11" name="Slide Number Placeholder 6"/>
          <p:cNvSpPr>
            <a:spLocks noGrp="1"/>
          </p:cNvSpPr>
          <p:nvPr>
            <p:ph type="sldNum" sz="quarter" idx="14"/>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23706488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4740511" y="1400784"/>
            <a:ext cx="4169664" cy="4795801"/>
          </a:xfrm>
          <a:ln>
            <a:solidFill>
              <a:schemeClr val="bg1">
                <a:lumMod val="50000"/>
              </a:schemeClr>
            </a:solidFill>
          </a:ln>
        </p:spPr>
        <p:txBody>
          <a:bodyPr anchor="t" anchorCtr="0">
            <a:noAutofit/>
          </a:bodyPr>
          <a:lstStyle>
            <a:lvl1pPr marL="0" indent="0">
              <a:buNone/>
              <a:defRPr sz="1800" baseline="0"/>
            </a:lvl1pPr>
          </a:lstStyle>
          <a:p>
            <a:pPr lvl="0"/>
            <a:r>
              <a:rPr lang="en-US" dirty="0"/>
              <a:t>Click to Edit Text</a:t>
            </a:r>
          </a:p>
        </p:txBody>
      </p:sp>
      <p:sp>
        <p:nvSpPr>
          <p:cNvPr id="12" name="Title 1"/>
          <p:cNvSpPr>
            <a:spLocks noGrp="1"/>
          </p:cNvSpPr>
          <p:nvPr>
            <p:ph type="title" hasCustomPrompt="1"/>
          </p:nvPr>
        </p:nvSpPr>
        <p:spPr>
          <a:xfrm>
            <a:off x="253013" y="347472"/>
            <a:ext cx="4170789" cy="905256"/>
          </a:xfrm>
          <a:ln>
            <a:solidFill>
              <a:schemeClr val="bg1">
                <a:lumMod val="50000"/>
              </a:schemeClr>
            </a:solidFill>
          </a:ln>
        </p:spPr>
        <p:txBody>
          <a:bodyPr anchor="t" anchorCtr="0">
            <a:noAutofit/>
          </a:bodyPr>
          <a:lstStyle>
            <a:lvl1pPr>
              <a:defRPr sz="2100"/>
            </a:lvl1pPr>
          </a:lstStyle>
          <a:p>
            <a:r>
              <a:rPr lang="en-US" dirty="0"/>
              <a:t>Click to Edit Title of Paragraph</a:t>
            </a:r>
          </a:p>
        </p:txBody>
      </p:sp>
      <p:sp>
        <p:nvSpPr>
          <p:cNvPr id="14" name="Text Placeholder 2"/>
          <p:cNvSpPr>
            <a:spLocks noGrp="1"/>
          </p:cNvSpPr>
          <p:nvPr>
            <p:ph type="body" sz="quarter" idx="12" hasCustomPrompt="1"/>
          </p:nvPr>
        </p:nvSpPr>
        <p:spPr>
          <a:xfrm>
            <a:off x="253662" y="1400784"/>
            <a:ext cx="4169748" cy="4795801"/>
          </a:xfrm>
          <a:ln>
            <a:solidFill>
              <a:schemeClr val="bg1">
                <a:lumMod val="50000"/>
              </a:schemeClr>
            </a:solidFill>
          </a:ln>
        </p:spPr>
        <p:txBody>
          <a:bodyPr anchor="t" anchorCtr="0">
            <a:noAutofit/>
          </a:bodyPr>
          <a:lstStyle>
            <a:lvl1pPr marL="0" indent="0">
              <a:buNone/>
              <a:defRPr sz="1800" baseline="0"/>
            </a:lvl1pPr>
          </a:lstStyle>
          <a:p>
            <a:pPr lvl="0"/>
            <a:r>
              <a:rPr lang="en-US" dirty="0"/>
              <a:t>If you need to write more than a few bullets worth of information, consider using an image or simple phrase as provocation and speaking to the content you want to write. If you must use more than a few bullets, consider splitting the content between two or more slides. </a:t>
            </a:r>
          </a:p>
        </p:txBody>
      </p:sp>
      <p:sp>
        <p:nvSpPr>
          <p:cNvPr id="15" name="Title 1"/>
          <p:cNvSpPr txBox="1">
            <a:spLocks/>
          </p:cNvSpPr>
          <p:nvPr userDrawn="1"/>
        </p:nvSpPr>
        <p:spPr>
          <a:xfrm>
            <a:off x="4734233" y="347472"/>
            <a:ext cx="4169664" cy="905256"/>
          </a:xfrm>
          <a:prstGeom prst="rect">
            <a:avLst/>
          </a:prstGeom>
          <a:ln>
            <a:solidFill>
              <a:schemeClr val="bg1">
                <a:lumMod val="50000"/>
              </a:schemeClr>
            </a:solidFill>
          </a:ln>
        </p:spPr>
        <p:txBody>
          <a:bodyPr vert="horz" lIns="68580" tIns="34290" rIns="68580" bIns="3429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sz="2100" dirty="0"/>
              <a:t>Click to Edit Title of Paragraph</a:t>
            </a:r>
          </a:p>
        </p:txBody>
      </p:sp>
      <p:cxnSp>
        <p:nvCxnSpPr>
          <p:cNvPr id="16" name="Straight Connector 15"/>
          <p:cNvCxnSpPr/>
          <p:nvPr userDrawn="1"/>
        </p:nvCxnSpPr>
        <p:spPr>
          <a:xfrm>
            <a:off x="457200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ph type="ftr" sz="quarter" idx="13"/>
          </p:nvPr>
        </p:nvSpPr>
        <p:spPr>
          <a:xfrm>
            <a:off x="253013" y="6356351"/>
            <a:ext cx="3086100" cy="365125"/>
          </a:xfrm>
        </p:spPr>
        <p:txBody>
          <a:bodyPr/>
          <a:lstStyle/>
          <a:p>
            <a:endParaRPr lang="en-US" dirty="0"/>
          </a:p>
        </p:txBody>
      </p:sp>
      <p:sp>
        <p:nvSpPr>
          <p:cNvPr id="9" name="Slide Number Placeholder 6"/>
          <p:cNvSpPr>
            <a:spLocks noGrp="1"/>
          </p:cNvSpPr>
          <p:nvPr>
            <p:ph type="sldNum" sz="quarter" idx="11"/>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2708325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53013" y="6356351"/>
            <a:ext cx="3086100" cy="365125"/>
          </a:xfrm>
        </p:spPr>
        <p:txBody>
          <a:bodyPr/>
          <a:lstStyle/>
          <a:p>
            <a:endParaRPr lang="en-US" dirty="0"/>
          </a:p>
        </p:txBody>
      </p:sp>
      <p:sp>
        <p:nvSpPr>
          <p:cNvPr id="3" name="Slide Number Placeholder 6"/>
          <p:cNvSpPr>
            <a:spLocks noGrp="1"/>
          </p:cNvSpPr>
          <p:nvPr>
            <p:ph type="sldNum" sz="quarter" idx="11"/>
          </p:nvPr>
        </p:nvSpPr>
        <p:spPr>
          <a:xfrm>
            <a:off x="6825343" y="6356351"/>
            <a:ext cx="20574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38079039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2774" y="6363"/>
            <a:ext cx="9146774" cy="6851637"/>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4" name="object 8"/>
          <p:cNvSpPr/>
          <p:nvPr userDrawn="1"/>
        </p:nvSpPr>
        <p:spPr>
          <a:xfrm>
            <a:off x="3375083" y="2861585"/>
            <a:ext cx="2393834" cy="1134855"/>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2661658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2355572" y="2057271"/>
            <a:ext cx="6800253" cy="4792717"/>
          </a:xfrm>
          <a:prstGeom prst="rect">
            <a:avLst/>
          </a:prstGeom>
        </p:spPr>
      </p:pic>
      <p:sp>
        <p:nvSpPr>
          <p:cNvPr id="7" name="Title 1"/>
          <p:cNvSpPr>
            <a:spLocks noGrp="1"/>
          </p:cNvSpPr>
          <p:nvPr>
            <p:ph type="ctrTitle" hasCustomPrompt="1"/>
          </p:nvPr>
        </p:nvSpPr>
        <p:spPr>
          <a:xfrm>
            <a:off x="1143000" y="302426"/>
            <a:ext cx="6858000" cy="2387600"/>
          </a:xfrm>
        </p:spPr>
        <p:txBody>
          <a:bodyPr anchor="b">
            <a:noAutofit/>
          </a:bodyPr>
          <a:lstStyle>
            <a:lvl1pPr algn="ctr">
              <a:defRPr sz="3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143000" y="2782101"/>
            <a:ext cx="6858000" cy="1655762"/>
          </a:xfrm>
        </p:spPr>
        <p:txBody>
          <a:bodyPr>
            <a:noAutofit/>
          </a:bodyPr>
          <a:lstStyle>
            <a:lvl1pPr marL="0" indent="0" algn="ctr">
              <a:buNone/>
              <a:defRPr sz="2400">
                <a:solidFill>
                  <a:srgbClr val="FE5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2" name="Footer Placeholder 1"/>
          <p:cNvSpPr>
            <a:spLocks noGrp="1"/>
          </p:cNvSpPr>
          <p:nvPr>
            <p:ph type="ftr" sz="quarter" idx="10"/>
          </p:nvPr>
        </p:nvSpPr>
        <p:spPr/>
        <p:txBody>
          <a:bodyPr/>
          <a:lstStyle/>
          <a:p>
            <a:pPr marL="9525">
              <a:lnSpc>
                <a:spcPts val="727"/>
              </a:lnSpc>
            </a:pP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2548249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253013" y="1719943"/>
            <a:ext cx="3915053" cy="4101914"/>
          </a:xfrm>
        </p:spPr>
        <p:txBody>
          <a:bodyPr anchor="t" anchorCtr="0">
            <a:noAutofit/>
          </a:bodyPr>
          <a:lstStyle>
            <a:lvl1pPr>
              <a:buFont typeface="Arial" panose="020B0604020202020204" pitchFamily="34" charset="0"/>
              <a:buChar char="•"/>
              <a:defRPr sz="2100"/>
            </a:lvl1pPr>
            <a:lvl2pPr>
              <a:defRPr sz="1800"/>
            </a:lvl2pPr>
            <a:lvl3pPr>
              <a:defRPr sz="1500"/>
            </a:lvl3pPr>
            <a:lvl4pPr>
              <a:defRPr sz="1500"/>
            </a:lvl4pPr>
            <a:lvl5pPr>
              <a:defRPr sz="15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253014" y="693600"/>
            <a:ext cx="4500979" cy="776425"/>
          </a:xfrm>
        </p:spPr>
        <p:txBody>
          <a:bodyPr anchor="t" anchorCtr="0">
            <a:noAutofit/>
          </a:bodyPr>
          <a:lstStyle>
            <a:lvl1pPr>
              <a:defRPr sz="2400"/>
            </a:lvl1pPr>
          </a:lstStyle>
          <a:p>
            <a:r>
              <a:rPr lang="en-US" dirty="0"/>
              <a:t>CLICK TO EDIT</a:t>
            </a:r>
          </a:p>
        </p:txBody>
      </p:sp>
      <p:sp>
        <p:nvSpPr>
          <p:cNvPr id="17" name="Picture Placeholder 16"/>
          <p:cNvSpPr>
            <a:spLocks noGrp="1"/>
          </p:cNvSpPr>
          <p:nvPr>
            <p:ph type="pic" sz="quarter" idx="10"/>
          </p:nvPr>
        </p:nvSpPr>
        <p:spPr>
          <a:xfrm>
            <a:off x="4175037" y="99061"/>
            <a:ext cx="4580334" cy="6099175"/>
          </a:xfrm>
        </p:spPr>
        <p:txBody>
          <a:bodyPr/>
          <a:lstStyle/>
          <a:p>
            <a:endParaRPr lang="en-US" dirty="0"/>
          </a:p>
        </p:txBody>
      </p:sp>
      <p:sp>
        <p:nvSpPr>
          <p:cNvPr id="2" name="Footer Placeholder 1"/>
          <p:cNvSpPr>
            <a:spLocks noGrp="1"/>
          </p:cNvSpPr>
          <p:nvPr>
            <p:ph type="ftr" sz="quarter" idx="11"/>
          </p:nvPr>
        </p:nvSpPr>
        <p:spPr/>
        <p:txBody>
          <a:bodyPr/>
          <a:lstStyle/>
          <a:p>
            <a:pPr marL="9525">
              <a:lnSpc>
                <a:spcPts val="727"/>
              </a:lnSpc>
            </a:pP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1716955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400"/>
            </a:lvl1pPr>
          </a:lstStyle>
          <a:p>
            <a:r>
              <a:rPr lang="en-US" dirty="0"/>
              <a:t>CLICK TO EDIT MASTER TITLE STYLE</a:t>
            </a:r>
          </a:p>
        </p:txBody>
      </p:sp>
      <p:sp>
        <p:nvSpPr>
          <p:cNvPr id="4" name="Footer Placeholder 3"/>
          <p:cNvSpPr>
            <a:spLocks noGrp="1"/>
          </p:cNvSpPr>
          <p:nvPr>
            <p:ph type="ftr" sz="quarter" idx="10"/>
          </p:nvPr>
        </p:nvSpPr>
        <p:spPr/>
        <p:txBody>
          <a:bodyPr/>
          <a:lstStyle/>
          <a:p>
            <a:pPr marL="9525">
              <a:lnSpc>
                <a:spcPts val="727"/>
              </a:lnSpc>
            </a:pP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1588040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253603" y="1676401"/>
            <a:ext cx="7461647" cy="4702175"/>
          </a:xfrm>
        </p:spPr>
        <p:txBody>
          <a:bodyPr anchor="t" anchorCtr="0">
            <a:noAutofit/>
          </a:bodyPr>
          <a:lstStyle>
            <a:lvl1pPr marL="0" indent="0">
              <a:buNone/>
              <a:defRPr sz="21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253014" y="693599"/>
            <a:ext cx="7462237" cy="776426"/>
          </a:xfrm>
        </p:spPr>
        <p:txBody>
          <a:bodyPr anchor="t" anchorCtr="0">
            <a:noAutofit/>
          </a:bodyPr>
          <a:lstStyle>
            <a:lvl1pPr>
              <a:defRPr sz="2400"/>
            </a:lvl1pPr>
          </a:lstStyle>
          <a:p>
            <a:r>
              <a:rPr lang="en-US" dirty="0"/>
              <a:t>CLICK TO EDIT</a:t>
            </a:r>
          </a:p>
        </p:txBody>
      </p:sp>
      <p:sp>
        <p:nvSpPr>
          <p:cNvPr id="2" name="Footer Placeholder 1"/>
          <p:cNvSpPr>
            <a:spLocks noGrp="1"/>
          </p:cNvSpPr>
          <p:nvPr>
            <p:ph type="ftr" sz="quarter" idx="11"/>
          </p:nvPr>
        </p:nvSpPr>
        <p:spPr/>
        <p:txBody>
          <a:bodyPr/>
          <a:lstStyle/>
          <a:p>
            <a:pPr marL="9525">
              <a:lnSpc>
                <a:spcPts val="727"/>
              </a:lnSpc>
            </a:pP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20849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C085CC8E-46DE-48BD-8951-09E89532E851}"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Date Placeholder 3"/>
          <p:cNvSpPr>
            <a:spLocks noGrp="1"/>
          </p:cNvSpPr>
          <p:nvPr>
            <p:ph type="dt" sz="half" idx="16"/>
          </p:nvPr>
        </p:nvSpPr>
        <p:spPr/>
        <p:txBody>
          <a:bodyPr/>
          <a:lstStyle>
            <a:lvl1pPr>
              <a:defRPr/>
            </a:lvl1pPr>
          </a:lstStyle>
          <a:p>
            <a:pPr>
              <a:defRPr/>
            </a:pPr>
            <a:r>
              <a:rPr lang="en-US"/>
              <a:t>October 2025</a:t>
            </a:r>
            <a:endParaRPr lang="en-US" dirty="0"/>
          </a:p>
        </p:txBody>
      </p:sp>
    </p:spTree>
    <p:extLst>
      <p:ext uri="{BB962C8B-B14F-4D97-AF65-F5344CB8AC3E}">
        <p14:creationId xmlns:p14="http://schemas.microsoft.com/office/powerpoint/2010/main" val="392087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E1973F57-03D2-4BB7-B7E9-5B3BDDD0D3E1}"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r>
              <a:rPr lang="en-US"/>
              <a:t>October 2025</a:t>
            </a:r>
            <a:endParaRPr lang="en-US" dirty="0"/>
          </a:p>
        </p:txBody>
      </p:sp>
    </p:spTree>
    <p:extLst>
      <p:ext uri="{BB962C8B-B14F-4D97-AF65-F5344CB8AC3E}">
        <p14:creationId xmlns:p14="http://schemas.microsoft.com/office/powerpoint/2010/main" val="389976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theme" Target="../theme/theme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64B4017-E8A1-4208-83DC-DDA2983EB9D3}" type="slidenum">
              <a:rPr lang="en-US"/>
              <a:pPr>
                <a:defRPr/>
              </a:pPr>
              <a:t>‹#›</a:t>
            </a:fld>
            <a:endParaRPr 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dirty="0"/>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a:defRPr/>
            </a:pPr>
            <a:r>
              <a:rPr lang="en-US"/>
              <a:t>October 2025</a:t>
            </a:r>
            <a:endParaRPr lang="en-US" dirty="0"/>
          </a:p>
        </p:txBody>
      </p:sp>
      <p:sp>
        <p:nvSpPr>
          <p:cNvPr id="1033" name="Line 8"/>
          <p:cNvSpPr>
            <a:spLocks noChangeShapeType="1"/>
          </p:cNvSpPr>
          <p:nvPr userDrawn="1"/>
        </p:nvSpPr>
        <p:spPr bwMode="auto">
          <a:xfrm>
            <a:off x="685800" y="6172200"/>
            <a:ext cx="7772400" cy="0"/>
          </a:xfrm>
          <a:prstGeom prst="line">
            <a:avLst/>
          </a:prstGeom>
          <a:noFill/>
          <a:ln w="38100" cmpd="dbl">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034" name="Picture 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33400" y="303213"/>
            <a:ext cx="12192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8" r:id="rId1"/>
    <p:sldLayoutId id="2147483972"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9" r:id="rId12"/>
  </p:sldLayoutIdLst>
  <p:hf hdr="0" ftr="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r>
              <a:rPr lang="en-US"/>
              <a:t>October 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4B953C09-7043-4D58-A5E8-59D612F5C4C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October 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5E7ADB1-3DCD-48AB-BB2D-7FEB6934846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3013" y="354390"/>
            <a:ext cx="8629730" cy="682440"/>
          </a:xfrm>
          <a:prstGeom prst="rect">
            <a:avLst/>
          </a:prstGeom>
        </p:spPr>
        <p:txBody>
          <a:bodyPr vert="horz" lIns="91440" tIns="45720" rIns="91440" bIns="45720" rtlCol="0" anchor="t" anchorCtr="0">
            <a:noAutofit/>
          </a:bodyPr>
          <a:lstStyle/>
          <a:p>
            <a:r>
              <a:rPr lang="en-US" dirty="0"/>
              <a:t>Click to Edit Title</a:t>
            </a:r>
          </a:p>
        </p:txBody>
      </p:sp>
      <p:sp>
        <p:nvSpPr>
          <p:cNvPr id="3" name="Text Placeholder 2"/>
          <p:cNvSpPr>
            <a:spLocks noGrp="1"/>
          </p:cNvSpPr>
          <p:nvPr>
            <p:ph type="body" idx="1"/>
          </p:nvPr>
        </p:nvSpPr>
        <p:spPr>
          <a:xfrm>
            <a:off x="253013" y="1209625"/>
            <a:ext cx="8629730" cy="50692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bk object 16"/>
          <p:cNvSpPr/>
          <p:nvPr userDrawn="1"/>
        </p:nvSpPr>
        <p:spPr>
          <a:xfrm>
            <a:off x="0" y="1763"/>
            <a:ext cx="91440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dirty="0"/>
          </a:p>
        </p:txBody>
      </p:sp>
      <p:sp>
        <p:nvSpPr>
          <p:cNvPr id="4" name="Footer Placeholder 3"/>
          <p:cNvSpPr>
            <a:spLocks noGrp="1"/>
          </p:cNvSpPr>
          <p:nvPr>
            <p:ph type="ftr" sz="quarter" idx="3"/>
          </p:nvPr>
        </p:nvSpPr>
        <p:spPr>
          <a:xfrm>
            <a:off x="253013" y="6356351"/>
            <a:ext cx="3086100" cy="365125"/>
          </a:xfrm>
          <a:prstGeom prst="rect">
            <a:avLst/>
          </a:prstGeom>
        </p:spPr>
        <p:txBody>
          <a:bodyPr vert="horz" lIns="91440" tIns="45720" rIns="91440" bIns="45720" rtlCol="0" anchor="ctr"/>
          <a:lstStyle>
            <a:lvl1pPr algn="l">
              <a:defRPr sz="788">
                <a:solidFill>
                  <a:srgbClr val="004AD4"/>
                </a:solidFill>
                <a:latin typeface="Source Sans Pro Light" panose="020B0403030403020204" pitchFamily="34" charset="0"/>
                <a:ea typeface="Source Sans Pro Light" panose="020B0403030403020204" pitchFamily="34" charset="0"/>
              </a:defRPr>
            </a:lvl1pPr>
          </a:lstStyle>
          <a:p>
            <a:endParaRPr lang="en-US" dirty="0"/>
          </a:p>
        </p:txBody>
      </p:sp>
      <p:sp>
        <p:nvSpPr>
          <p:cNvPr id="5" name="Slide Number Placeholder 4"/>
          <p:cNvSpPr>
            <a:spLocks noGrp="1"/>
          </p:cNvSpPr>
          <p:nvPr>
            <p:ph type="sldNum" sz="quarter" idx="4"/>
          </p:nvPr>
        </p:nvSpPr>
        <p:spPr>
          <a:xfrm>
            <a:off x="6825343" y="6356351"/>
            <a:ext cx="2057400" cy="365125"/>
          </a:xfrm>
          <a:prstGeom prst="rect">
            <a:avLst/>
          </a:prstGeom>
        </p:spPr>
        <p:txBody>
          <a:bodyPr vert="horz" lIns="91440" tIns="45720" rIns="91440" bIns="45720" rtlCol="0" anchor="ctr"/>
          <a:lstStyle>
            <a:lvl1pPr algn="r">
              <a:defRPr sz="900">
                <a:solidFill>
                  <a:srgbClr val="004AD4"/>
                </a:solidFill>
                <a:latin typeface="Source Sans Pro Light" panose="020B0403030403020204" pitchFamily="34" charset="0"/>
                <a:ea typeface="Source Sans Pro Light" panose="020B0403030403020204" pitchFamily="34" charset="0"/>
              </a:defRPr>
            </a:lvl1p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2595298964"/>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 id="2147483998" r:id="rId18"/>
    <p:sldLayoutId id="2147483999" r:id="rId19"/>
    <p:sldLayoutId id="2147484000" r:id="rId20"/>
  </p:sldLayoutIdLst>
  <p:hf hdr="0" ftr="0"/>
  <p:txStyles>
    <p:titleStyle>
      <a:lvl1pPr algn="l" defTabSz="685800" rtl="0" eaLnBrk="1" latinLnBrk="0" hangingPunct="1">
        <a:lnSpc>
          <a:spcPct val="90000"/>
        </a:lnSpc>
        <a:spcBef>
          <a:spcPct val="0"/>
        </a:spcBef>
        <a:buNone/>
        <a:defRPr sz="2850" b="1" i="0" kern="1200" baseline="0">
          <a:solidFill>
            <a:srgbClr val="004AD4"/>
          </a:solidFill>
          <a:latin typeface="Source Sans Pro" charset="0"/>
          <a:ea typeface="Source Sans Pro" charset="0"/>
          <a:cs typeface="Source Sans Pro" charset="0"/>
        </a:defRPr>
      </a:lvl1pPr>
    </p:titleStyle>
    <p:bodyStyle>
      <a:lvl1pPr marL="170260" indent="-170260" algn="l" defTabSz="685800" rtl="0" eaLnBrk="1" latinLnBrk="0" hangingPunct="1">
        <a:lnSpc>
          <a:spcPct val="100000"/>
        </a:lnSpc>
        <a:spcBef>
          <a:spcPts val="750"/>
        </a:spcBef>
        <a:spcAft>
          <a:spcPts val="225"/>
        </a:spcAft>
        <a:buClr>
          <a:srgbClr val="006FF4"/>
        </a:buClr>
        <a:buFont typeface="Wingdings" panose="05000000000000000000" pitchFamily="2" charset="2"/>
        <a:buChar char="§"/>
        <a:defRPr sz="2100" kern="1200">
          <a:solidFill>
            <a:schemeClr val="tx1">
              <a:lumMod val="65000"/>
              <a:lumOff val="35000"/>
            </a:schemeClr>
          </a:solidFill>
          <a:latin typeface="Source Sans Pro" charset="0"/>
          <a:ea typeface="Source Sans Pro" charset="0"/>
          <a:cs typeface="Source Sans Pro" charset="0"/>
        </a:defRPr>
      </a:lvl1pPr>
      <a:lvl2pPr marL="514350" indent="-171450" algn="l" defTabSz="685800" rtl="0" eaLnBrk="1" latinLnBrk="0" hangingPunct="1">
        <a:lnSpc>
          <a:spcPct val="100000"/>
        </a:lnSpc>
        <a:spcBef>
          <a:spcPts val="375"/>
        </a:spcBef>
        <a:spcAft>
          <a:spcPts val="225"/>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2pPr>
      <a:lvl3pPr marL="857250" indent="-171450" algn="l" defTabSz="685800" rtl="0" eaLnBrk="1" latinLnBrk="0" hangingPunct="1">
        <a:lnSpc>
          <a:spcPct val="100000"/>
        </a:lnSpc>
        <a:spcBef>
          <a:spcPts val="375"/>
        </a:spcBef>
        <a:spcAft>
          <a:spcPts val="225"/>
        </a:spcAft>
        <a:buClr>
          <a:srgbClr val="FE5000"/>
        </a:buClr>
        <a:buSzPct val="85000"/>
        <a:buFont typeface="Wingdings" panose="05000000000000000000" pitchFamily="2" charset="2"/>
        <a:buChar char="§"/>
        <a:defRPr sz="1500" kern="1200">
          <a:solidFill>
            <a:schemeClr val="tx1">
              <a:lumMod val="65000"/>
              <a:lumOff val="35000"/>
            </a:schemeClr>
          </a:solidFill>
          <a:latin typeface="Source Sans Pro" charset="0"/>
          <a:ea typeface="Source Sans Pro" charset="0"/>
          <a:cs typeface="Source Sans Pro" charset="0"/>
        </a:defRPr>
      </a:lvl3pPr>
      <a:lvl4pPr marL="1200150" indent="-171450" algn="l" defTabSz="685800" rtl="0" eaLnBrk="1" latinLnBrk="0" hangingPunct="1">
        <a:lnSpc>
          <a:spcPct val="100000"/>
        </a:lnSpc>
        <a:spcBef>
          <a:spcPts val="375"/>
        </a:spcBef>
        <a:spcAft>
          <a:spcPts val="225"/>
        </a:spcAft>
        <a:buClr>
          <a:srgbClr val="FE5000"/>
        </a:buClr>
        <a:buFont typeface="Wingdings" panose="05000000000000000000" pitchFamily="2" charset="2"/>
        <a:buChar char="§"/>
        <a:defRPr sz="1350" kern="1200">
          <a:solidFill>
            <a:schemeClr val="tx1">
              <a:lumMod val="65000"/>
              <a:lumOff val="35000"/>
            </a:schemeClr>
          </a:solidFill>
          <a:latin typeface="Source Sans Pro" charset="0"/>
          <a:ea typeface="Source Sans Pro" charset="0"/>
          <a:cs typeface="Source Sans Pro" charset="0"/>
        </a:defRPr>
      </a:lvl4pPr>
      <a:lvl5pPr marL="1543050" indent="-171450" algn="l" defTabSz="685800" rtl="0" eaLnBrk="1" latinLnBrk="0" hangingPunct="1">
        <a:lnSpc>
          <a:spcPct val="100000"/>
        </a:lnSpc>
        <a:spcBef>
          <a:spcPts val="375"/>
        </a:spcBef>
        <a:spcAft>
          <a:spcPts val="225"/>
        </a:spcAft>
        <a:buClr>
          <a:srgbClr val="FE5000"/>
        </a:buClr>
        <a:buFont typeface="Wingdings" panose="05000000000000000000" pitchFamily="2" charset="2"/>
        <a:buChar char="§"/>
        <a:defRPr sz="1350" kern="1200">
          <a:solidFill>
            <a:schemeClr val="tx1">
              <a:lumMod val="65000"/>
              <a:lumOff val="35000"/>
            </a:schemeClr>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3013" y="354390"/>
            <a:ext cx="8629730" cy="682440"/>
          </a:xfrm>
          <a:prstGeom prst="rect">
            <a:avLst/>
          </a:prstGeom>
        </p:spPr>
        <p:txBody>
          <a:bodyPr vert="horz" lIns="91440" tIns="45720" rIns="91440" bIns="45720" rtlCol="0" anchor="t" anchorCtr="0">
            <a:noAutofit/>
          </a:bodyPr>
          <a:lstStyle/>
          <a:p>
            <a:r>
              <a:rPr lang="en-US" dirty="0"/>
              <a:t>Click to Edit Title</a:t>
            </a:r>
          </a:p>
        </p:txBody>
      </p:sp>
      <p:sp>
        <p:nvSpPr>
          <p:cNvPr id="3" name="Text Placeholder 2"/>
          <p:cNvSpPr>
            <a:spLocks noGrp="1"/>
          </p:cNvSpPr>
          <p:nvPr>
            <p:ph type="body" idx="1"/>
          </p:nvPr>
        </p:nvSpPr>
        <p:spPr>
          <a:xfrm>
            <a:off x="253013" y="1209625"/>
            <a:ext cx="8629730" cy="50692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bk object 16"/>
          <p:cNvSpPr/>
          <p:nvPr userDrawn="1"/>
        </p:nvSpPr>
        <p:spPr>
          <a:xfrm>
            <a:off x="0" y="1763"/>
            <a:ext cx="91440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dirty="0"/>
          </a:p>
        </p:txBody>
      </p:sp>
      <p:sp>
        <p:nvSpPr>
          <p:cNvPr id="4" name="Footer Placeholder 3"/>
          <p:cNvSpPr>
            <a:spLocks noGrp="1"/>
          </p:cNvSpPr>
          <p:nvPr>
            <p:ph type="ftr" sz="quarter" idx="3"/>
          </p:nvPr>
        </p:nvSpPr>
        <p:spPr>
          <a:xfrm>
            <a:off x="253013" y="6356351"/>
            <a:ext cx="3086100" cy="365125"/>
          </a:xfrm>
          <a:prstGeom prst="rect">
            <a:avLst/>
          </a:prstGeom>
        </p:spPr>
        <p:txBody>
          <a:bodyPr vert="horz" lIns="91440" tIns="45720" rIns="91440" bIns="45720" rtlCol="0" anchor="ctr"/>
          <a:lstStyle>
            <a:lvl1pPr algn="l">
              <a:defRPr sz="788">
                <a:solidFill>
                  <a:srgbClr val="004AD4"/>
                </a:solidFill>
                <a:latin typeface="Source Sans Pro Light" panose="020B0403030403020204" pitchFamily="34" charset="0"/>
                <a:ea typeface="Source Sans Pro Light" panose="020B0403030403020204" pitchFamily="34" charset="0"/>
              </a:defRPr>
            </a:lvl1pPr>
          </a:lstStyle>
          <a:p>
            <a:endParaRPr lang="en-US" dirty="0"/>
          </a:p>
        </p:txBody>
      </p:sp>
      <p:sp>
        <p:nvSpPr>
          <p:cNvPr id="5" name="Slide Number Placeholder 4"/>
          <p:cNvSpPr>
            <a:spLocks noGrp="1"/>
          </p:cNvSpPr>
          <p:nvPr>
            <p:ph type="sldNum" sz="quarter" idx="4"/>
          </p:nvPr>
        </p:nvSpPr>
        <p:spPr>
          <a:xfrm>
            <a:off x="6825343" y="6356351"/>
            <a:ext cx="2057400" cy="365125"/>
          </a:xfrm>
          <a:prstGeom prst="rect">
            <a:avLst/>
          </a:prstGeom>
        </p:spPr>
        <p:txBody>
          <a:bodyPr vert="horz" lIns="91440" tIns="45720" rIns="91440" bIns="45720" rtlCol="0" anchor="ctr"/>
          <a:lstStyle>
            <a:lvl1pPr algn="r">
              <a:defRPr sz="900">
                <a:solidFill>
                  <a:srgbClr val="004AD4"/>
                </a:solidFill>
                <a:latin typeface="Source Sans Pro Light" panose="020B0403030403020204" pitchFamily="34" charset="0"/>
                <a:ea typeface="Source Sans Pro Light" panose="020B0403030403020204" pitchFamily="34" charset="0"/>
              </a:defRPr>
            </a:lvl1p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2405028028"/>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 id="2147484019" r:id="rId18"/>
    <p:sldLayoutId id="2147484020" r:id="rId19"/>
    <p:sldLayoutId id="2147484021" r:id="rId20"/>
    <p:sldLayoutId id="2147484022" r:id="rId21"/>
    <p:sldLayoutId id="2147484023" r:id="rId22"/>
    <p:sldLayoutId id="2147484024" r:id="rId23"/>
  </p:sldLayoutIdLst>
  <p:hf hdr="0" ftr="0"/>
  <p:txStyles>
    <p:titleStyle>
      <a:lvl1pPr algn="l" defTabSz="685800" rtl="0" eaLnBrk="1" latinLnBrk="0" hangingPunct="1">
        <a:lnSpc>
          <a:spcPct val="90000"/>
        </a:lnSpc>
        <a:spcBef>
          <a:spcPct val="0"/>
        </a:spcBef>
        <a:buNone/>
        <a:defRPr sz="2850" b="1" i="0" kern="1200" baseline="0">
          <a:solidFill>
            <a:srgbClr val="004AD4"/>
          </a:solidFill>
          <a:latin typeface="Source Sans Pro" charset="0"/>
          <a:ea typeface="Source Sans Pro" charset="0"/>
          <a:cs typeface="Source Sans Pro" charset="0"/>
        </a:defRPr>
      </a:lvl1pPr>
    </p:titleStyle>
    <p:bodyStyle>
      <a:lvl1pPr marL="170260" indent="-170260" algn="l" defTabSz="685800" rtl="0" eaLnBrk="1" latinLnBrk="0" hangingPunct="1">
        <a:lnSpc>
          <a:spcPct val="100000"/>
        </a:lnSpc>
        <a:spcBef>
          <a:spcPts val="750"/>
        </a:spcBef>
        <a:spcAft>
          <a:spcPts val="225"/>
        </a:spcAft>
        <a:buClr>
          <a:srgbClr val="006FF4"/>
        </a:buClr>
        <a:buFont typeface="Wingdings" panose="05000000000000000000" pitchFamily="2" charset="2"/>
        <a:buChar char="§"/>
        <a:defRPr sz="2100" kern="1200">
          <a:solidFill>
            <a:schemeClr val="tx1">
              <a:lumMod val="65000"/>
              <a:lumOff val="35000"/>
            </a:schemeClr>
          </a:solidFill>
          <a:latin typeface="Source Sans Pro" charset="0"/>
          <a:ea typeface="Source Sans Pro" charset="0"/>
          <a:cs typeface="Source Sans Pro" charset="0"/>
        </a:defRPr>
      </a:lvl1pPr>
      <a:lvl2pPr marL="514350" indent="-171450" algn="l" defTabSz="685800" rtl="0" eaLnBrk="1" latinLnBrk="0" hangingPunct="1">
        <a:lnSpc>
          <a:spcPct val="100000"/>
        </a:lnSpc>
        <a:spcBef>
          <a:spcPts val="375"/>
        </a:spcBef>
        <a:spcAft>
          <a:spcPts val="225"/>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2pPr>
      <a:lvl3pPr marL="857250" indent="-171450" algn="l" defTabSz="685800" rtl="0" eaLnBrk="1" latinLnBrk="0" hangingPunct="1">
        <a:lnSpc>
          <a:spcPct val="100000"/>
        </a:lnSpc>
        <a:spcBef>
          <a:spcPts val="375"/>
        </a:spcBef>
        <a:spcAft>
          <a:spcPts val="225"/>
        </a:spcAft>
        <a:buClr>
          <a:srgbClr val="FE5000"/>
        </a:buClr>
        <a:buSzPct val="85000"/>
        <a:buFont typeface="Wingdings" panose="05000000000000000000" pitchFamily="2" charset="2"/>
        <a:buChar char="§"/>
        <a:defRPr sz="1500" kern="1200">
          <a:solidFill>
            <a:schemeClr val="tx1">
              <a:lumMod val="65000"/>
              <a:lumOff val="35000"/>
            </a:schemeClr>
          </a:solidFill>
          <a:latin typeface="Source Sans Pro" charset="0"/>
          <a:ea typeface="Source Sans Pro" charset="0"/>
          <a:cs typeface="Source Sans Pro" charset="0"/>
        </a:defRPr>
      </a:lvl3pPr>
      <a:lvl4pPr marL="1200150" indent="-171450" algn="l" defTabSz="685800" rtl="0" eaLnBrk="1" latinLnBrk="0" hangingPunct="1">
        <a:lnSpc>
          <a:spcPct val="100000"/>
        </a:lnSpc>
        <a:spcBef>
          <a:spcPts val="375"/>
        </a:spcBef>
        <a:spcAft>
          <a:spcPts val="225"/>
        </a:spcAft>
        <a:buClr>
          <a:srgbClr val="FE5000"/>
        </a:buClr>
        <a:buFont typeface="Wingdings" panose="05000000000000000000" pitchFamily="2" charset="2"/>
        <a:buChar char="§"/>
        <a:defRPr sz="1350" kern="1200">
          <a:solidFill>
            <a:schemeClr val="tx1">
              <a:lumMod val="65000"/>
              <a:lumOff val="35000"/>
            </a:schemeClr>
          </a:solidFill>
          <a:latin typeface="Source Sans Pro" charset="0"/>
          <a:ea typeface="Source Sans Pro" charset="0"/>
          <a:cs typeface="Source Sans Pro" charset="0"/>
        </a:defRPr>
      </a:lvl4pPr>
      <a:lvl5pPr marL="1543050" indent="-171450" algn="l" defTabSz="685800" rtl="0" eaLnBrk="1" latinLnBrk="0" hangingPunct="1">
        <a:lnSpc>
          <a:spcPct val="100000"/>
        </a:lnSpc>
        <a:spcBef>
          <a:spcPts val="375"/>
        </a:spcBef>
        <a:spcAft>
          <a:spcPts val="225"/>
        </a:spcAft>
        <a:buClr>
          <a:srgbClr val="FE5000"/>
        </a:buClr>
        <a:buFont typeface="Wingdings" panose="05000000000000000000" pitchFamily="2" charset="2"/>
        <a:buChar char="§"/>
        <a:defRPr sz="1350" kern="1200">
          <a:solidFill>
            <a:schemeClr val="tx1">
              <a:lumMod val="65000"/>
              <a:lumOff val="35000"/>
            </a:schemeClr>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sac.org/wp-content/uploads/e-rate/documents/In_Person/2025/In-Person-Training-Compiled-Presentations-DC-2025.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hyperlink" Target="https://e-rateks.ksde.org/resources.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0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andouts/ERate%20Binder"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usac.org/wp-content/uploads/about/documents/pdf/audit/Supply-Chain-Audit-Checklist.pdf" TargetMode="External"/><Relationship Id="rId2" Type="http://schemas.openxmlformats.org/officeDocument/2006/relationships/hyperlink" Target="https://www.usac.org/wp-content/uploads/e-rate/documents/SL-Documents.pdf" TargetMode="External"/><Relationship Id="rId1" Type="http://schemas.openxmlformats.org/officeDocument/2006/relationships/slideLayout" Target="../slideLayouts/slideLayout2.xml"/><Relationship Id="rId4" Type="http://schemas.openxmlformats.org/officeDocument/2006/relationships/hyperlink" Target="https://www.usac.org/wp-content/uploads/e-rate/documents/resources/e-rate-program-list-of-documents-to-retain.pdf"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hyperlink" Target="mailto:erate@ksde.org" TargetMode="External"/><Relationship Id="rId2" Type="http://schemas.openxmlformats.org/officeDocument/2006/relationships/hyperlink" Target="http://e-rateks.ksde.org/" TargetMode="External"/><Relationship Id="rId1" Type="http://schemas.openxmlformats.org/officeDocument/2006/relationships/slideLayout" Target="../slideLayouts/slideLayout2.xml"/><Relationship Id="rId4" Type="http://schemas.openxmlformats.org/officeDocument/2006/relationships/hyperlink" Target="http://www.ksde.org/" TargetMode="External"/></Relationships>
</file>

<file path=ppt/slides/_rels/slide10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hyperlink" Target="http://www.fundsforlearning.com/" TargetMode="External"/><Relationship Id="rId7" Type="http://schemas.openxmlformats.org/officeDocument/2006/relationships/image" Target="../media/image81.png"/><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hyperlink" Target="https://www.usac.org/e-rate/" TargetMode="External"/><Relationship Id="rId4" Type="http://schemas.openxmlformats.org/officeDocument/2006/relationships/hyperlink" Target="https://e-ratecentral.com/E-Rate-Services/Services-for-E-Rate-Applicants"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hyperlink" Target="mailto:ddietrich@e-rateprofessionals.com" TargetMode="External"/><Relationship Id="rId2" Type="http://schemas.openxmlformats.org/officeDocument/2006/relationships/hyperlink" Target="mailto:lori@btu-consultants.com"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andouts/E-Rate%20Project%20Tracking%20Example%202026.xls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andouts/ERate%20Bind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New%20Form%20470.pdf" TargetMode="External"/><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usac.org/sl/" TargetMode="External"/><Relationship Id="rId5" Type="http://schemas.openxmlformats.org/officeDocument/2006/relationships/image" Target="../media/image30.png"/><Relationship Id="rId4" Type="http://schemas.openxmlformats.org/officeDocument/2006/relationships/hyperlink" Target="https://portal.usac.org/suit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forms.universalservice.org/portal/logi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tmp"/><Relationship Id="rId4" Type="http://schemas.openxmlformats.org/officeDocument/2006/relationships/hyperlink" Target="New%20Form%20470.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New%20Form%20470.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New%20Form%20470.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3" Type="http://schemas.openxmlformats.org/officeDocument/2006/relationships/hyperlink" Target="New%20Form%20470.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emf"/></Relationships>
</file>

<file path=ppt/slides/_rels/slide22.xml.rels><?xml version="1.0" encoding="UTF-8" standalone="yes"?>
<Relationships xmlns="http://schemas.openxmlformats.org/package/2006/relationships"><Relationship Id="rId3" Type="http://schemas.openxmlformats.org/officeDocument/2006/relationships/hyperlink" Target="https://portal-training.usac.org/suit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New%20Form%20470.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www.usac.org/s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ata.usac.org/publicreports/FRN/Status/FundYea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opendata.usac.org/browse?category=E-rate&amp;limitTo=dataset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homet-Seymour/SLD%20Funding%20Mahomet-Seymour%2007-17-25.xls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26.xml.rels><?xml version="1.0" encoding="UTF-8" standalone="yes"?>
<Relationships xmlns="http://schemas.openxmlformats.org/package/2006/relationships"><Relationship Id="rId3" Type="http://schemas.openxmlformats.org/officeDocument/2006/relationships/hyperlink" Target="https://opendata.usac.org/E-rate/E-Rate-Request-for-Discount-on-Services-FRN-Line-I/hbj5-2bpj"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hyperlink" Target="../Mahomet-Seymour/E-Rate%202023/MS%20Cat2%20Details%202023.xls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andouts/E-Rate%20Project%20Tracking%20Example%202026.xls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undsforlearning.com/news/2025/06/supreme-court-decision-preserves-e-rate-funding-ne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DA-25-921A1%20-%20Draft%20ESL%202026.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cs.fcc.gov/public/attachments/DA-25-471A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usac.org/e-rate/resources/e-rate-productivity-center/epc-administrative-window/"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s://www.usac.org/e-rate/applicant-process/before-you-begin/non-instructional-facilities-nif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andouts/E-Rate%20Project%20Tracking%20Example%202026.xls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C2%20Budget%20Order%20for%20FY26-FY30.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andouts/E-Rate%20Project%20Tracking%20Example%202026.xlsx"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hyperlink" Target="https://portal-training.usac.org/suite/tempo/reports/view/YB7oU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sac.org/e-rate/cybersecurity-pilot-progr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Cybersecurity-Resource-Recommendations.pdf"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e-rateks.ksde.org/resources.asp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andouts/Form%20470%20Item%2013%20Requirements%202025.doc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cc.gov/document/fcc-end-unlawful-inclusion-school-bus-wi-fi-through-e-rate-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hyperlink" Target="Handouts/E-Rate%20Project%20Tracking%20Example%202026.xlsx" TargetMode="External"/><Relationship Id="rId7" Type="http://schemas.openxmlformats.org/officeDocument/2006/relationships/hyperlink" Target="Handouts/Sample%20Simple%20E_Rate%20Cat2%20RFP%20with%20Install%202026.xlsx"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andouts/Sample%20Simple%20E_Rate%20Cat2%20RFP%20no%20install%202026.xlsx" TargetMode="External"/><Relationship Id="rId5" Type="http://schemas.openxmlformats.org/officeDocument/2006/relationships/hyperlink" Target="Handouts/Sample%20ERate%20Cat2%20RFP%20with%20install%202026.xlsx" TargetMode="External"/><Relationship Id="rId4" Type="http://schemas.openxmlformats.org/officeDocument/2006/relationships/hyperlink" Target="Handouts/Sample%20ERate%20Cat2%20RFP%20no%20install%202026.docx"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portal-training.usac.org/suite/"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3.xml.rels><?xml version="1.0" encoding="UTF-8" standalone="yes"?>
<Relationships xmlns="http://schemas.openxmlformats.org/package/2006/relationships"><Relationship Id="rId3" Type="http://schemas.openxmlformats.org/officeDocument/2006/relationships/hyperlink" Target="Handouts/E-Rate%20Project%20Tracking%20Example%202026.xlsx"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andouts/Form%20470%20Response%20Log%20Example%202025.xlsx"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67.xml.rels><?xml version="1.0" encoding="UTF-8" standalone="yes"?>
<Relationships xmlns="http://schemas.openxmlformats.org/package/2006/relationships"><Relationship Id="rId3" Type="http://schemas.openxmlformats.org/officeDocument/2006/relationships/hyperlink" Target="https://www.usac.org/e-rate/applicant-process/selecting-service-providers/how-to-construct-an-evaluation/" TargetMode="External"/><Relationship Id="rId2" Type="http://schemas.openxmlformats.org/officeDocument/2006/relationships/hyperlink" Target="Handouts/Sample%20Bid%20Evaluation%202026.xlsx" TargetMode="Externa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portal-training.usac.org/suite/"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andouts/Sample%20E-Rate%20Contract%202026.docx" TargetMode="External"/><Relationship Id="rId4" Type="http://schemas.openxmlformats.org/officeDocument/2006/relationships/hyperlink" Target="../../Training%20Seminars%20Fall%202024/Mahomet-Seymour/E-Rate%202024/ERate%20Binder/4%20Competitive%20Bids%20Evals%20and%20Contracts/Signed%20Contract%20Kajeet%20-%20MS%202024.pdf"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ksde.org/subjectIndex#T"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e-rateks.ksde.org/training.aspx" TargetMode="External"/></Relationships>
</file>

<file path=ppt/slides/_rels/slide70.xml.rels><?xml version="1.0" encoding="UTF-8" standalone="yes"?>
<Relationships xmlns="http://schemas.openxmlformats.org/package/2006/relationships"><Relationship Id="rId2" Type="http://schemas.openxmlformats.org/officeDocument/2006/relationships/hyperlink" Target="Handouts/E-Rate%20Project%20Tracking%20Example%202026.xls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6.xml"/></Relationships>
</file>

<file path=ppt/slides/_rels/slide73.xml.rels><?xml version="1.0" encoding="UTF-8" standalone="yes"?>
<Relationships xmlns="http://schemas.openxmlformats.org/package/2006/relationships"><Relationship Id="rId2" Type="http://schemas.openxmlformats.org/officeDocument/2006/relationships/hyperlink" Target="Handouts/E-Rate%20Project%20Tracking%20Example%202026.xls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erateproviderservices.com/sophos-home/product-eligibility/" TargetMode="External"/><Relationship Id="rId3" Type="http://schemas.openxmlformats.org/officeDocument/2006/relationships/hyperlink" Target="https://www.ciscoerate.com/ProductEligibility/" TargetMode="External"/><Relationship Id="rId7" Type="http://schemas.openxmlformats.org/officeDocument/2006/relationships/hyperlink" Target="https://www.paloaltonetworks.com/content/dam/pan/en_US/assets/pdf/technology-solutions-briefs/panw-e-rate-eligibility.pdf"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juniper.net/assets/us/en/local/pdf/faqs/9030313-en.pdf" TargetMode="External"/><Relationship Id="rId5" Type="http://schemas.openxmlformats.org/officeDocument/2006/relationships/hyperlink" Target="https://www.arubanetworks.com/eratetool/" TargetMode="External"/><Relationship Id="rId4" Type="http://schemas.openxmlformats.org/officeDocument/2006/relationships/hyperlink" Target="http://erateproviderservices.com/fortinet-home/product-eligibility/" TargetMode="External"/><Relationship Id="rId9" Type="http://schemas.openxmlformats.org/officeDocument/2006/relationships/hyperlink" Target="Handouts/Manufacturer%20Eligibility%20Percentages.docx"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Mahomet-Seymour/E-Rate%202025/ERate%20Binder/1%20USAC%20Forms%20and%20Certifications/MS%20471%2001%20Cat1%202025_251004820_Cert%2001-21-25.pdf"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portal-training.usac.org/suite/" TargetMode="External"/><Relationship Id="rId4" Type="http://schemas.openxmlformats.org/officeDocument/2006/relationships/image" Target="../media/image68.emf"/></Relationships>
</file>

<file path=ppt/slides/_rels/slide79.xml.rels><?xml version="1.0" encoding="UTF-8" standalone="yes"?>
<Relationships xmlns="http://schemas.openxmlformats.org/package/2006/relationships"><Relationship Id="rId2" Type="http://schemas.openxmlformats.org/officeDocument/2006/relationships/hyperlink" Target="Handouts/E-Rate%20Project%20Tracking%20Example%202026.xls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andouts/E-Rate%20Project%20Tracking%20Example%202026.xls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homet-Seymour/E-Rate%202023/MS%20Cat2%20Details%202023.xlsx"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hyperlink" Target="https://portal-training.usac.org/suit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sac.org/e-rate/learn/video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e-ratecentral.com/us/DUNSLookup.asp" TargetMode="External"/><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usac.org/e-rate/learn/videos/" TargetMode="External"/><Relationship Id="rId2" Type="http://schemas.openxmlformats.org/officeDocument/2006/relationships/hyperlink" Target="https://portal-training.usac.org/suite/" TargetMode="Externa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95.xml.rels><?xml version="1.0" encoding="UTF-8" standalone="yes"?>
<Relationships xmlns="http://schemas.openxmlformats.org/package/2006/relationships"><Relationship Id="rId3" Type="http://schemas.openxmlformats.org/officeDocument/2006/relationships/hyperlink" Target="https://portal-training.usac.org/suite/tempo/reports/view/YB7oUg"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hyperlink" Target="Handouts/Asset%20Inventory%20USAC%20Sample.pdf"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portal-training.usac.org/suite/tempo/reports/view/YB7oUg"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portal-training.usac.org/suite/tempo/reports/view/YB7oUg"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076"/>
          <p:cNvSpPr>
            <a:spLocks noGrp="1" noChangeArrowheads="1"/>
          </p:cNvSpPr>
          <p:nvPr>
            <p:ph type="ctrTitle"/>
          </p:nvPr>
        </p:nvSpPr>
        <p:spPr>
          <a:xfrm>
            <a:off x="603523" y="1219200"/>
            <a:ext cx="3435077" cy="3581400"/>
          </a:xfrm>
        </p:spPr>
        <p:txBody>
          <a:bodyPr vert="horz" lIns="91440" tIns="45720" rIns="91440" bIns="45720" rtlCol="0" anchor="b">
            <a:normAutofit fontScale="90000"/>
          </a:bodyPr>
          <a:lstStyle/>
          <a:p>
            <a:pPr algn="ctr">
              <a:lnSpc>
                <a:spcPct val="90000"/>
              </a:lnSpc>
              <a:buFontTx/>
              <a:buNone/>
            </a:pPr>
            <a:br>
              <a:rPr lang="en-US" sz="4100" b="1" kern="1200" spc="-100" dirty="0">
                <a:ln>
                  <a:noFill/>
                </a:ln>
                <a:latin typeface="+mj-lt"/>
                <a:ea typeface="+mj-ea"/>
                <a:cs typeface="+mj-cs"/>
              </a:rPr>
            </a:br>
            <a:br>
              <a:rPr lang="en-US" sz="4100" b="1" kern="1200" spc="-100" dirty="0">
                <a:ln>
                  <a:noFill/>
                </a:ln>
                <a:latin typeface="+mj-lt"/>
                <a:ea typeface="+mj-ea"/>
                <a:cs typeface="+mj-cs"/>
              </a:rPr>
            </a:br>
            <a:br>
              <a:rPr lang="en-US" sz="4100" b="1" kern="1200" spc="-100" dirty="0">
                <a:ln>
                  <a:noFill/>
                </a:ln>
                <a:latin typeface="+mj-lt"/>
                <a:ea typeface="+mj-ea"/>
                <a:cs typeface="+mj-cs"/>
              </a:rPr>
            </a:br>
            <a:br>
              <a:rPr lang="en-US" sz="4100" b="1" dirty="0"/>
            </a:br>
            <a:r>
              <a:rPr lang="en-US" sz="4100" b="1" dirty="0"/>
              <a:t>E-Rate 2026</a:t>
            </a:r>
            <a:br>
              <a:rPr lang="en-US" sz="4100" b="1" dirty="0"/>
            </a:br>
            <a:r>
              <a:rPr lang="en-US" sz="4100" b="1" dirty="0"/>
              <a:t>for </a:t>
            </a:r>
            <a:br>
              <a:rPr lang="en-US" sz="4100" b="1" dirty="0"/>
            </a:br>
            <a:r>
              <a:rPr lang="en-US" sz="4100" b="1" dirty="0"/>
              <a:t>Kansas Schools</a:t>
            </a:r>
            <a:br>
              <a:rPr lang="en-US" sz="4100" b="1" dirty="0"/>
            </a:br>
            <a:br>
              <a:rPr lang="en-US" sz="4100" b="1" dirty="0"/>
            </a:br>
            <a:endParaRPr lang="en-US" sz="4100" b="1" i="1" kern="1200" spc="-100" dirty="0">
              <a:ln>
                <a:noFill/>
              </a:ln>
              <a:latin typeface="+mj-lt"/>
              <a:ea typeface="+mj-ea"/>
              <a:cs typeface="+mj-cs"/>
            </a:endParaRPr>
          </a:p>
        </p:txBody>
      </p:sp>
      <p:sp>
        <p:nvSpPr>
          <p:cNvPr id="3" name="Slide Number Placeholder 2"/>
          <p:cNvSpPr>
            <a:spLocks noGrp="1"/>
          </p:cNvSpPr>
          <p:nvPr>
            <p:ph type="sldNum" sz="quarter" idx="10"/>
          </p:nvPr>
        </p:nvSpPr>
        <p:spPr/>
        <p:txBody>
          <a:bodyPr vert="horz" lIns="0" tIns="0" rIns="0" bIns="0" rtlCol="0" anchor="ctr">
            <a:normAutofit/>
          </a:bodyPr>
          <a:lstStyle/>
          <a:p>
            <a:pPr>
              <a:spcAft>
                <a:spcPts val="600"/>
              </a:spcAft>
              <a:defRPr/>
            </a:pPr>
            <a:fld id="{364B4017-E8A1-4208-83DC-DDA2983EB9D3}" type="slidenum">
              <a:rPr lang="en-US" kern="1200">
                <a:latin typeface="Times New Roman" pitchFamily="18" charset="0"/>
                <a:ea typeface="+mn-ea"/>
                <a:cs typeface="+mn-cs"/>
              </a:rPr>
              <a:pPr>
                <a:spcAft>
                  <a:spcPts val="600"/>
                </a:spcAft>
                <a:defRPr/>
              </a:pPr>
              <a:t>1</a:t>
            </a:fld>
            <a:endParaRPr lang="en-US" kern="1200">
              <a:latin typeface="Times New Roman" pitchFamily="18" charset="0"/>
              <a:ea typeface="+mn-ea"/>
              <a:cs typeface="+mn-cs"/>
            </a:endParaRPr>
          </a:p>
        </p:txBody>
      </p:sp>
      <p:sp>
        <p:nvSpPr>
          <p:cNvPr id="2" name="Date Placeholder 1"/>
          <p:cNvSpPr>
            <a:spLocks noGrp="1"/>
          </p:cNvSpPr>
          <p:nvPr>
            <p:ph type="dt" sz="half" idx="12"/>
          </p:nvPr>
        </p:nvSpPr>
        <p:spPr/>
        <p:txBody>
          <a:bodyPr vert="horz" lIns="91440" tIns="45720" rIns="91440" bIns="45720" rtlCol="0" anchor="ctr">
            <a:normAutofit/>
          </a:bodyPr>
          <a:lstStyle/>
          <a:p>
            <a:pPr>
              <a:spcAft>
                <a:spcPts val="600"/>
              </a:spcAft>
              <a:defRPr/>
            </a:pPr>
            <a:r>
              <a:rPr lang="en-US" kern="1200">
                <a:latin typeface="Times New Roman" pitchFamily="18" charset="0"/>
                <a:ea typeface="+mn-ea"/>
                <a:cs typeface="+mn-cs"/>
              </a:rPr>
              <a:t>October 2025</a:t>
            </a:r>
            <a:endParaRPr lang="en-US" kern="1200" dirty="0">
              <a:latin typeface="Times New Roman" pitchFamily="18" charset="0"/>
              <a:ea typeface="+mn-ea"/>
              <a:cs typeface="+mn-cs"/>
            </a:endParaRPr>
          </a:p>
        </p:txBody>
      </p:sp>
      <p:sp>
        <p:nvSpPr>
          <p:cNvPr id="3077" name="Rectangle 3079"/>
          <p:cNvSpPr>
            <a:spLocks noChangeArrowheads="1"/>
          </p:cNvSpPr>
          <p:nvPr/>
        </p:nvSpPr>
        <p:spPr bwMode="auto">
          <a:xfrm>
            <a:off x="685800" y="4572000"/>
            <a:ext cx="646176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a:lnSpc>
                <a:spcPct val="90000"/>
              </a:lnSpc>
              <a:spcBef>
                <a:spcPct val="20000"/>
              </a:spcBef>
              <a:buClr>
                <a:schemeClr val="accent1"/>
              </a:buClr>
              <a:defRPr/>
            </a:pPr>
            <a:r>
              <a:rPr lang="en-US" sz="1100" kern="1200" dirty="0">
                <a:solidFill>
                  <a:schemeClr val="tx1">
                    <a:tint val="75000"/>
                  </a:schemeClr>
                </a:solidFill>
                <a:latin typeface="+mn-lt"/>
                <a:ea typeface="+mn-ea"/>
                <a:cs typeface="+mn-cs"/>
              </a:rPr>
              <a:t>Don Dietrich, Lori Thompson, Valerie Thompson</a:t>
            </a:r>
          </a:p>
          <a:p>
            <a:pPr>
              <a:lnSpc>
                <a:spcPct val="90000"/>
              </a:lnSpc>
              <a:spcBef>
                <a:spcPct val="20000"/>
              </a:spcBef>
              <a:buClr>
                <a:schemeClr val="accent1"/>
              </a:buClr>
              <a:defRPr/>
            </a:pPr>
            <a:endParaRPr lang="en-US" sz="1100" kern="1200" dirty="0">
              <a:solidFill>
                <a:schemeClr val="tx1">
                  <a:tint val="75000"/>
                </a:schemeClr>
              </a:solidFill>
              <a:latin typeface="+mn-lt"/>
              <a:ea typeface="+mn-ea"/>
              <a:cs typeface="+mn-cs"/>
            </a:endParaRPr>
          </a:p>
          <a:p>
            <a:pPr>
              <a:lnSpc>
                <a:spcPct val="90000"/>
              </a:lnSpc>
              <a:spcBef>
                <a:spcPct val="20000"/>
              </a:spcBef>
              <a:buClr>
                <a:schemeClr val="accent1"/>
              </a:buClr>
              <a:defRPr/>
            </a:pPr>
            <a:r>
              <a:rPr lang="en-US" sz="1100" kern="1200" dirty="0">
                <a:solidFill>
                  <a:schemeClr val="tx1">
                    <a:tint val="75000"/>
                  </a:schemeClr>
                </a:solidFill>
                <a:latin typeface="+mn-lt"/>
                <a:ea typeface="+mn-ea"/>
                <a:cs typeface="+mn-cs"/>
              </a:rPr>
              <a:t>BTU Consultants, LLC</a:t>
            </a:r>
          </a:p>
          <a:p>
            <a:pPr>
              <a:lnSpc>
                <a:spcPct val="90000"/>
              </a:lnSpc>
              <a:spcBef>
                <a:spcPct val="20000"/>
              </a:spcBef>
              <a:buClr>
                <a:schemeClr val="accent1"/>
              </a:buClr>
              <a:defRPr/>
            </a:pPr>
            <a:endParaRPr lang="en-US" sz="1100" kern="1200" dirty="0">
              <a:solidFill>
                <a:schemeClr val="tx1">
                  <a:tint val="75000"/>
                </a:schemeClr>
              </a:solidFill>
              <a:latin typeface="+mn-lt"/>
              <a:ea typeface="+mn-ea"/>
              <a:cs typeface="+mn-cs"/>
            </a:endParaRPr>
          </a:p>
          <a:p>
            <a:pPr>
              <a:lnSpc>
                <a:spcPct val="90000"/>
              </a:lnSpc>
              <a:spcBef>
                <a:spcPct val="20000"/>
              </a:spcBef>
              <a:buClr>
                <a:schemeClr val="accent1"/>
              </a:buClr>
              <a:defRPr/>
            </a:pPr>
            <a:r>
              <a:rPr lang="en-US" sz="1100" kern="1200" dirty="0">
                <a:solidFill>
                  <a:schemeClr val="tx1">
                    <a:tint val="75000"/>
                  </a:schemeClr>
                </a:solidFill>
                <a:latin typeface="+mn-lt"/>
                <a:ea typeface="+mn-ea"/>
                <a:cs typeface="+mn-cs"/>
              </a:rPr>
              <a:t>(Includes content from </a:t>
            </a:r>
            <a:r>
              <a:rPr lang="en-US" sz="1100" kern="1200" dirty="0">
                <a:solidFill>
                  <a:schemeClr val="tx1">
                    <a:tint val="75000"/>
                  </a:schemeClr>
                </a:solidFill>
                <a:latin typeface="+mn-lt"/>
                <a:ea typeface="+mn-ea"/>
                <a:cs typeface="+mn-cs"/>
                <a:hlinkClick r:id="rId3"/>
              </a:rPr>
              <a:t>USAC Training September 2025</a:t>
            </a:r>
            <a:r>
              <a:rPr lang="en-US" sz="1100" kern="1200" dirty="0">
                <a:solidFill>
                  <a:schemeClr val="tx1">
                    <a:tint val="75000"/>
                  </a:schemeClr>
                </a:solidFill>
                <a:latin typeface="+mn-lt"/>
                <a:ea typeface="+mn-ea"/>
                <a:cs typeface="+mn-cs"/>
              </a:rPr>
              <a:t>)</a:t>
            </a:r>
          </a:p>
        </p:txBody>
      </p:sp>
      <p:pic>
        <p:nvPicPr>
          <p:cNvPr id="7" name="Picture 6" descr="A map of the state of kansas&#10;&#10;AI-generated content may be incorrect.">
            <a:extLst>
              <a:ext uri="{FF2B5EF4-FFF2-40B4-BE49-F238E27FC236}">
                <a16:creationId xmlns:a16="http://schemas.microsoft.com/office/drawing/2014/main" id="{404FD46A-F880-949F-7FEB-0AC3120B3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7200" y="1070709"/>
            <a:ext cx="3945437" cy="3954581"/>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ABE1C484-5639-4918-A908-42385A96769F}"/>
              </a:ext>
            </a:extLst>
          </p:cNvPr>
          <p:cNvSpPr>
            <a:spLocks noGrp="1" noChangeArrowheads="1"/>
          </p:cNvSpPr>
          <p:nvPr>
            <p:ph type="title"/>
          </p:nvPr>
        </p:nvSpPr>
        <p:spPr>
          <a:xfrm>
            <a:off x="697230" y="990599"/>
            <a:ext cx="7475220" cy="838200"/>
          </a:xfrm>
        </p:spPr>
        <p:txBody>
          <a:bodyPr/>
          <a:lstStyle/>
          <a:p>
            <a:pPr>
              <a:lnSpc>
                <a:spcPct val="80000"/>
              </a:lnSpc>
              <a:defRPr/>
            </a:pPr>
            <a:r>
              <a:rPr lang="en-US" sz="2800" dirty="0">
                <a:latin typeface="Arial" charset="0"/>
              </a:rPr>
              <a:t>E-Rate </a:t>
            </a:r>
            <a:r>
              <a:rPr lang="en-US" sz="2800" b="1" dirty="0">
                <a:latin typeface="Arial" charset="0"/>
              </a:rPr>
              <a:t>2026</a:t>
            </a:r>
            <a:r>
              <a:rPr lang="en-US" sz="2800" dirty="0">
                <a:latin typeface="Arial" charset="0"/>
              </a:rPr>
              <a:t> – KS Resources </a:t>
            </a:r>
          </a:p>
        </p:txBody>
      </p:sp>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10</a:t>
            </a:fld>
            <a:endParaRPr lang="en-US" dirty="0">
              <a:solidFill>
                <a:schemeClr val="tx1"/>
              </a:solidFill>
            </a:endParaRPr>
          </a:p>
        </p:txBody>
      </p:sp>
      <p:sp>
        <p:nvSpPr>
          <p:cNvPr id="20" name="TextBox 19"/>
          <p:cNvSpPr txBox="1"/>
          <p:nvPr/>
        </p:nvSpPr>
        <p:spPr>
          <a:xfrm>
            <a:off x="3610325" y="5773966"/>
            <a:ext cx="1923349" cy="307777"/>
          </a:xfrm>
          <a:prstGeom prst="rect">
            <a:avLst/>
          </a:prstGeom>
          <a:noFill/>
        </p:spPr>
        <p:txBody>
          <a:bodyPr wrap="square" rtlCol="0">
            <a:spAutoFit/>
          </a:bodyPr>
          <a:lstStyle/>
          <a:p>
            <a:r>
              <a:rPr lang="en-US" sz="1400" dirty="0">
                <a:hlinkClick r:id="rId3"/>
              </a:rPr>
              <a:t>KS Service Centers</a:t>
            </a:r>
            <a:endParaRPr lang="en-US" dirty="0"/>
          </a:p>
        </p:txBody>
      </p:sp>
      <p:pic>
        <p:nvPicPr>
          <p:cNvPr id="3" name="Picture 2">
            <a:extLst>
              <a:ext uri="{FF2B5EF4-FFF2-40B4-BE49-F238E27FC236}">
                <a16:creationId xmlns:a16="http://schemas.microsoft.com/office/drawing/2014/main" id="{DD43994F-D0B5-B683-FC5E-28BB5B29D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1676400"/>
            <a:ext cx="7010400" cy="3880967"/>
          </a:xfrm>
          <a:prstGeom prst="rect">
            <a:avLst/>
          </a:prstGeom>
        </p:spPr>
      </p:pic>
      <p:pic>
        <p:nvPicPr>
          <p:cNvPr id="2" name="Content Placeholder 6" descr="A rectangular frame with text&#10;&#10;AI-generated content may be incorrect.">
            <a:extLst>
              <a:ext uri="{FF2B5EF4-FFF2-40B4-BE49-F238E27FC236}">
                <a16:creationId xmlns:a16="http://schemas.microsoft.com/office/drawing/2014/main" id="{451F233E-4780-5DFA-9123-5AEB6E1F1CA3}"/>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5476059" y="261619"/>
            <a:ext cx="2350770" cy="1567180"/>
          </a:xfrm>
        </p:spPr>
      </p:pic>
    </p:spTree>
    <p:extLst>
      <p:ext uri="{BB962C8B-B14F-4D97-AF65-F5344CB8AC3E}">
        <p14:creationId xmlns:p14="http://schemas.microsoft.com/office/powerpoint/2010/main" val="24158911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100</a:t>
            </a:fld>
            <a:endParaRPr lang="en-US" dirty="0">
              <a:solidFill>
                <a:schemeClr val="tx1"/>
              </a:solidFill>
            </a:endParaRPr>
          </a:p>
        </p:txBody>
      </p:sp>
      <p:sp>
        <p:nvSpPr>
          <p:cNvPr id="2" name="TextBox 1">
            <a:extLst>
              <a:ext uri="{FF2B5EF4-FFF2-40B4-BE49-F238E27FC236}">
                <a16:creationId xmlns:a16="http://schemas.microsoft.com/office/drawing/2014/main" id="{257B40BF-52AA-FCEC-52E3-3C88FC0FBDC9}"/>
              </a:ext>
            </a:extLst>
          </p:cNvPr>
          <p:cNvSpPr txBox="1"/>
          <p:nvPr/>
        </p:nvSpPr>
        <p:spPr>
          <a:xfrm>
            <a:off x="207671" y="948065"/>
            <a:ext cx="7031329" cy="461665"/>
          </a:xfrm>
          <a:prstGeom prst="rect">
            <a:avLst/>
          </a:prstGeom>
          <a:noFill/>
        </p:spPr>
        <p:txBody>
          <a:bodyPr wrap="square" rtlCol="0">
            <a:spAutoFit/>
          </a:bodyPr>
          <a:lstStyle/>
          <a:p>
            <a:r>
              <a:rPr lang="en-US" sz="2400" dirty="0">
                <a:solidFill>
                  <a:schemeClr val="tx2"/>
                </a:solidFill>
                <a:latin typeface="Arial" charset="0"/>
              </a:rPr>
              <a:t>Dual Internet Lines…</a:t>
            </a:r>
            <a:endParaRPr lang="en-US" sz="2400" dirty="0">
              <a:solidFill>
                <a:schemeClr val="tx2"/>
              </a:solidFill>
            </a:endParaRPr>
          </a:p>
        </p:txBody>
      </p:sp>
      <p:pic>
        <p:nvPicPr>
          <p:cNvPr id="5" name="Picture 4">
            <a:extLst>
              <a:ext uri="{FF2B5EF4-FFF2-40B4-BE49-F238E27FC236}">
                <a16:creationId xmlns:a16="http://schemas.microsoft.com/office/drawing/2014/main" id="{FF4F1A8C-7EDA-31EB-B87E-9479A8368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1888" y="1555503"/>
            <a:ext cx="6781800" cy="4092822"/>
          </a:xfrm>
          <a:prstGeom prst="rect">
            <a:avLst/>
          </a:prstGeom>
        </p:spPr>
      </p:pic>
    </p:spTree>
    <p:extLst>
      <p:ext uri="{BB962C8B-B14F-4D97-AF65-F5344CB8AC3E}">
        <p14:creationId xmlns:p14="http://schemas.microsoft.com/office/powerpoint/2010/main" val="40573736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57200" y="1600200"/>
            <a:ext cx="7620000" cy="3886200"/>
          </a:xfrm>
        </p:spPr>
        <p:txBody>
          <a:bodyPr/>
          <a:lstStyle/>
          <a:p>
            <a:pPr eaLnBrk="1" hangingPunct="1">
              <a:buFontTx/>
              <a:buNone/>
            </a:pPr>
            <a:endParaRPr lang="en-US" dirty="0"/>
          </a:p>
          <a:p>
            <a:pPr eaLnBrk="1" hangingPunct="1">
              <a:buFontTx/>
              <a:buNone/>
            </a:pPr>
            <a:r>
              <a:rPr lang="en-US" dirty="0"/>
              <a:t>	</a:t>
            </a:r>
          </a:p>
        </p:txBody>
      </p:sp>
      <p:sp>
        <p:nvSpPr>
          <p:cNvPr id="117764"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a:latin typeface="Arial" charset="0"/>
              </a:rPr>
              <a:t>Record Retention – </a:t>
            </a:r>
            <a:r>
              <a:rPr lang="en-US" sz="2400" i="1" dirty="0">
                <a:latin typeface="Arial" charset="0"/>
              </a:rPr>
              <a:t>“if it isn’t written down it didn’t happen”</a:t>
            </a:r>
            <a:endParaRPr lang="en-US" sz="2400" i="1" dirty="0">
              <a:latin typeface="Arial Black" pitchFamily="34" charset="0"/>
            </a:endParaRPr>
          </a:p>
        </p:txBody>
      </p:sp>
      <p:sp>
        <p:nvSpPr>
          <p:cNvPr id="9114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9114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2457BD2-D7C9-40E1-92C8-DB5C16E63D77}" type="slidenum">
              <a:rPr lang="en-US" smtClean="0">
                <a:solidFill>
                  <a:schemeClr val="tx1"/>
                </a:solidFill>
              </a:rPr>
              <a:pPr/>
              <a:t>101</a:t>
            </a:fld>
            <a:endParaRPr lang="en-US" dirty="0">
              <a:solidFill>
                <a:schemeClr val="tx1"/>
              </a:solidFill>
            </a:endParaRPr>
          </a:p>
        </p:txBody>
      </p:sp>
      <p:sp>
        <p:nvSpPr>
          <p:cNvPr id="91142"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91143" name="Rectangle 5"/>
          <p:cNvSpPr>
            <a:spLocks noChangeArrowheads="1"/>
          </p:cNvSpPr>
          <p:nvPr/>
        </p:nvSpPr>
        <p:spPr bwMode="auto">
          <a:xfrm>
            <a:off x="457200" y="2057400"/>
            <a:ext cx="8001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lnSpc>
                <a:spcPct val="90000"/>
              </a:lnSpc>
              <a:spcBef>
                <a:spcPct val="20000"/>
              </a:spcBef>
            </a:pPr>
            <a:endParaRPr lang="en-US" sz="2400" dirty="0"/>
          </a:p>
        </p:txBody>
      </p:sp>
      <p:sp>
        <p:nvSpPr>
          <p:cNvPr id="91144" name="Rectangle 6"/>
          <p:cNvSpPr>
            <a:spLocks noChangeArrowheads="1"/>
          </p:cNvSpPr>
          <p:nvPr/>
        </p:nvSpPr>
        <p:spPr bwMode="auto">
          <a:xfrm>
            <a:off x="1562100" y="1905000"/>
            <a:ext cx="6019800" cy="320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2200" dirty="0">
                <a:latin typeface="Calibri" pitchFamily="34" charset="0"/>
              </a:rPr>
              <a:t>Setup an electronic </a:t>
            </a:r>
            <a:r>
              <a:rPr lang="en-US" sz="2200" strike="sngStrike" dirty="0">
                <a:latin typeface="Calibri" pitchFamily="34" charset="0"/>
              </a:rPr>
              <a:t>and paper </a:t>
            </a:r>
            <a:r>
              <a:rPr lang="en-US" sz="2200" dirty="0">
                <a:latin typeface="Calibri" pitchFamily="34" charset="0"/>
              </a:rPr>
              <a:t>file for each funding year</a:t>
            </a:r>
          </a:p>
          <a:p>
            <a:pPr marL="342900" indent="-342900">
              <a:lnSpc>
                <a:spcPct val="60000"/>
              </a:lnSpc>
              <a:spcBef>
                <a:spcPct val="20000"/>
              </a:spcBef>
              <a:buFontTx/>
              <a:buChar char="•"/>
            </a:pPr>
            <a:endParaRPr lang="en-US" sz="2200" dirty="0">
              <a:latin typeface="Calibri" pitchFamily="34" charset="0"/>
            </a:endParaRPr>
          </a:p>
          <a:p>
            <a:pPr marL="342900" indent="-342900">
              <a:lnSpc>
                <a:spcPct val="60000"/>
              </a:lnSpc>
              <a:spcBef>
                <a:spcPct val="20000"/>
              </a:spcBef>
              <a:buFontTx/>
              <a:buChar char="•"/>
            </a:pPr>
            <a:r>
              <a:rPr lang="en-US" sz="2200" dirty="0">
                <a:latin typeface="Calibri" pitchFamily="34" charset="0"/>
              </a:rPr>
              <a:t>Email yourself and retain all emails</a:t>
            </a:r>
          </a:p>
          <a:p>
            <a:pPr marL="342900" indent="-342900">
              <a:lnSpc>
                <a:spcPct val="60000"/>
              </a:lnSpc>
              <a:spcBef>
                <a:spcPct val="20000"/>
              </a:spcBef>
              <a:buFontTx/>
              <a:buChar char="•"/>
            </a:pPr>
            <a:endParaRPr lang="en-US" sz="2200" dirty="0">
              <a:latin typeface="Calibri" pitchFamily="34" charset="0"/>
            </a:endParaRPr>
          </a:p>
          <a:p>
            <a:pPr marL="342900" indent="-342900">
              <a:lnSpc>
                <a:spcPct val="60000"/>
              </a:lnSpc>
              <a:spcBef>
                <a:spcPct val="20000"/>
              </a:spcBef>
              <a:buFontTx/>
              <a:buChar char="•"/>
            </a:pPr>
            <a:r>
              <a:rPr lang="en-US" sz="2200" dirty="0">
                <a:latin typeface="Calibri" pitchFamily="34" charset="0"/>
              </a:rPr>
              <a:t>Make a spreadsheet across years</a:t>
            </a:r>
          </a:p>
          <a:p>
            <a:pPr marL="342900" indent="-342900">
              <a:lnSpc>
                <a:spcPct val="60000"/>
              </a:lnSpc>
              <a:spcBef>
                <a:spcPct val="20000"/>
              </a:spcBef>
              <a:buFontTx/>
              <a:buChar char="•"/>
            </a:pPr>
            <a:endParaRPr lang="en-US" sz="2200" dirty="0">
              <a:latin typeface="Calibri" pitchFamily="34" charset="0"/>
            </a:endParaRPr>
          </a:p>
          <a:p>
            <a:pPr marL="342900" indent="-342900">
              <a:lnSpc>
                <a:spcPct val="60000"/>
              </a:lnSpc>
              <a:spcBef>
                <a:spcPct val="20000"/>
              </a:spcBef>
              <a:buFontTx/>
              <a:buChar char="•"/>
            </a:pPr>
            <a:r>
              <a:rPr lang="en-US" sz="2200" dirty="0">
                <a:latin typeface="Calibri" pitchFamily="34" charset="0"/>
              </a:rPr>
              <a:t>Monitor at least monthly</a:t>
            </a:r>
          </a:p>
          <a:p>
            <a:pPr marL="342900" indent="-342900">
              <a:lnSpc>
                <a:spcPct val="60000"/>
              </a:lnSpc>
              <a:spcBef>
                <a:spcPct val="20000"/>
              </a:spcBef>
              <a:buFontTx/>
              <a:buChar char="•"/>
            </a:pPr>
            <a:endParaRPr lang="en-US" sz="2200" dirty="0">
              <a:latin typeface="Calibri" pitchFamily="34" charset="0"/>
            </a:endParaRPr>
          </a:p>
          <a:p>
            <a:pPr marL="342900" indent="-342900">
              <a:lnSpc>
                <a:spcPct val="60000"/>
              </a:lnSpc>
              <a:spcBef>
                <a:spcPct val="20000"/>
              </a:spcBef>
              <a:buFontTx/>
              <a:buChar char="•"/>
            </a:pPr>
            <a:r>
              <a:rPr lang="en-US" sz="2200" dirty="0">
                <a:latin typeface="Calibri" pitchFamily="34" charset="0"/>
              </a:rPr>
              <a:t>Build an </a:t>
            </a:r>
            <a:r>
              <a:rPr lang="en-US" sz="2200" dirty="0">
                <a:latin typeface="Calibri" pitchFamily="34" charset="0"/>
                <a:hlinkClick r:id="rId2" action="ppaction://hlinkfile"/>
              </a:rPr>
              <a:t>E-Rate Binder</a:t>
            </a:r>
            <a:endParaRPr lang="en-US" sz="2200" dirty="0">
              <a:latin typeface="Calibri" pitchFamily="34" charset="0"/>
            </a:endParaRPr>
          </a:p>
          <a:p>
            <a:pPr marL="742950" lvl="1" indent="-285750" algn="ctr">
              <a:lnSpc>
                <a:spcPct val="80000"/>
              </a:lnSpc>
              <a:spcBef>
                <a:spcPct val="20000"/>
              </a:spcBef>
            </a:pPr>
            <a:endParaRPr lang="en-US" sz="2400" dirty="0">
              <a:latin typeface="Calibri" pitchFamily="34" charset="0"/>
            </a:endParaRPr>
          </a:p>
          <a:p>
            <a:pPr marL="285750" indent="-285750">
              <a:lnSpc>
                <a:spcPct val="80000"/>
              </a:lnSpc>
              <a:spcBef>
                <a:spcPct val="20000"/>
              </a:spcBef>
            </a:pPr>
            <a:r>
              <a:rPr lang="en-US" sz="2400" b="1" dirty="0">
                <a:latin typeface="Calibri" pitchFamily="34" charset="0"/>
              </a:rPr>
              <a:t>Must Retain for 10 YEARS after end of svcs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457200" y="1714260"/>
            <a:ext cx="7315200" cy="4229340"/>
          </a:xfrm>
        </p:spPr>
        <p:txBody>
          <a:bodyPr/>
          <a:lstStyle/>
          <a:p>
            <a:pPr eaLnBrk="1" hangingPunct="1">
              <a:buFontTx/>
              <a:buNone/>
            </a:pPr>
            <a:endParaRPr lang="en-US" dirty="0"/>
          </a:p>
          <a:p>
            <a:pPr eaLnBrk="1" hangingPunct="1">
              <a:buFontTx/>
              <a:buNone/>
            </a:pPr>
            <a:r>
              <a:rPr lang="en-US" dirty="0"/>
              <a:t>	</a:t>
            </a:r>
          </a:p>
        </p:txBody>
      </p:sp>
      <p:sp>
        <p:nvSpPr>
          <p:cNvPr id="9318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9318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33D11551-4FCC-45FE-91CC-53C53C9CDAF1}" type="slidenum">
              <a:rPr lang="en-US" smtClean="0">
                <a:solidFill>
                  <a:schemeClr val="tx1"/>
                </a:solidFill>
              </a:rPr>
              <a:pPr/>
              <a:t>102</a:t>
            </a:fld>
            <a:endParaRPr lang="en-US" dirty="0">
              <a:solidFill>
                <a:schemeClr val="tx1"/>
              </a:solidFill>
            </a:endParaRPr>
          </a:p>
        </p:txBody>
      </p:sp>
      <p:sp>
        <p:nvSpPr>
          <p:cNvPr id="93190"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3" name="Picture 2">
            <a:extLst>
              <a:ext uri="{FF2B5EF4-FFF2-40B4-BE49-F238E27FC236}">
                <a16:creationId xmlns:a16="http://schemas.microsoft.com/office/drawing/2014/main" id="{B98BE7B7-C886-2EDB-1B56-51DBCD013069}"/>
              </a:ext>
            </a:extLst>
          </p:cNvPr>
          <p:cNvPicPr>
            <a:picLocks noChangeAspect="1"/>
          </p:cNvPicPr>
          <p:nvPr/>
        </p:nvPicPr>
        <p:blipFill>
          <a:blip r:embed="rId2"/>
          <a:stretch>
            <a:fillRect/>
          </a:stretch>
        </p:blipFill>
        <p:spPr>
          <a:xfrm>
            <a:off x="511992" y="1143000"/>
            <a:ext cx="7668395" cy="4281344"/>
          </a:xfrm>
          <a:prstGeom prst="rect">
            <a:avLst/>
          </a:prstGeom>
        </p:spPr>
      </p:pic>
    </p:spTree>
    <p:extLst>
      <p:ext uri="{BB962C8B-B14F-4D97-AF65-F5344CB8AC3E}">
        <p14:creationId xmlns:p14="http://schemas.microsoft.com/office/powerpoint/2010/main" val="18603730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CD297-3934-F51A-43D0-B6DBE5508492}"/>
            </a:ext>
          </a:extLst>
        </p:cNvPr>
        <p:cNvGrpSpPr/>
        <p:nvPr/>
      </p:nvGrpSpPr>
      <p:grpSpPr>
        <a:xfrm>
          <a:off x="0" y="0"/>
          <a:ext cx="0" cy="0"/>
          <a:chOff x="0" y="0"/>
          <a:chExt cx="0" cy="0"/>
        </a:xfrm>
      </p:grpSpPr>
      <p:sp>
        <p:nvSpPr>
          <p:cNvPr id="93188" name="Date Placeholder 3">
            <a:extLst>
              <a:ext uri="{FF2B5EF4-FFF2-40B4-BE49-F238E27FC236}">
                <a16:creationId xmlns:a16="http://schemas.microsoft.com/office/drawing/2014/main" id="{1FF1C3C1-A33F-CCED-91C4-68B88874B155}"/>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93189" name="Slide Number Placeholder 5">
            <a:extLst>
              <a:ext uri="{FF2B5EF4-FFF2-40B4-BE49-F238E27FC236}">
                <a16:creationId xmlns:a16="http://schemas.microsoft.com/office/drawing/2014/main" id="{21310CD9-B38C-AA70-D1FA-C142A69B4611}"/>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33D11551-4FCC-45FE-91CC-53C53C9CDAF1}" type="slidenum">
              <a:rPr lang="en-US" smtClean="0">
                <a:solidFill>
                  <a:schemeClr val="tx1"/>
                </a:solidFill>
              </a:rPr>
              <a:pPr/>
              <a:t>103</a:t>
            </a:fld>
            <a:endParaRPr lang="en-US" dirty="0">
              <a:solidFill>
                <a:schemeClr val="tx1"/>
              </a:solidFill>
            </a:endParaRPr>
          </a:p>
        </p:txBody>
      </p:sp>
      <p:sp>
        <p:nvSpPr>
          <p:cNvPr id="93190" name="Text Box 4">
            <a:extLst>
              <a:ext uri="{FF2B5EF4-FFF2-40B4-BE49-F238E27FC236}">
                <a16:creationId xmlns:a16="http://schemas.microsoft.com/office/drawing/2014/main" id="{AF12B24C-04FA-E3EC-9F16-654979CB4FD3}"/>
              </a:ext>
            </a:extLst>
          </p:cNvPr>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6" name="TextBox 5">
            <a:extLst>
              <a:ext uri="{FF2B5EF4-FFF2-40B4-BE49-F238E27FC236}">
                <a16:creationId xmlns:a16="http://schemas.microsoft.com/office/drawing/2014/main" id="{E6F44E06-2249-AB90-874B-8833C7D171D9}"/>
              </a:ext>
            </a:extLst>
          </p:cNvPr>
          <p:cNvSpPr txBox="1"/>
          <p:nvPr/>
        </p:nvSpPr>
        <p:spPr>
          <a:xfrm>
            <a:off x="533400" y="1371600"/>
            <a:ext cx="7696200" cy="3385542"/>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Audit/Assessment Process </a:t>
            </a:r>
            <a:endParaRPr lang="en-US" sz="2400" dirty="0">
              <a:solidFill>
                <a:srgbClr val="0070C0"/>
              </a:solidFill>
              <a:latin typeface="Arial" panose="020B0604020202020204" pitchFamily="34" charset="0"/>
              <a:cs typeface="Arial" panose="020B0604020202020204" pitchFamily="34" charset="0"/>
            </a:endParaRPr>
          </a:p>
          <a:p>
            <a:endParaRPr lang="en-US" b="1" dirty="0"/>
          </a:p>
          <a:p>
            <a:r>
              <a:rPr lang="en-US" b="1" dirty="0"/>
              <a:t>Initial Document Requests</a:t>
            </a:r>
          </a:p>
          <a:p>
            <a:endParaRPr lang="en-US" dirty="0"/>
          </a:p>
          <a:p>
            <a:r>
              <a:rPr lang="en-US" dirty="0"/>
              <a:t>• PQA -</a:t>
            </a:r>
            <a:r>
              <a:rPr lang="en-US" sz="1400" dirty="0">
                <a:hlinkClick r:id="rId2"/>
              </a:rPr>
              <a:t>https://www.usac.org/wp-content/uploads/e-rate/documents/SL-Documents.pdf</a:t>
            </a:r>
            <a:endParaRPr lang="en-US" sz="1400" dirty="0"/>
          </a:p>
          <a:p>
            <a:endParaRPr lang="it-IT" dirty="0"/>
          </a:p>
          <a:p>
            <a:r>
              <a:rPr lang="it-IT" dirty="0"/>
              <a:t>• SCAP -</a:t>
            </a:r>
            <a:r>
              <a:rPr lang="it-IT" sz="1400" dirty="0">
                <a:hlinkClick r:id="rId3"/>
              </a:rPr>
              <a:t>https://www.usac.org/wp-content/uploads/about/documents/pdf/audit/Supply-Chain-Audit-Checklist.pdf </a:t>
            </a:r>
            <a:endParaRPr lang="it-IT" sz="1400" dirty="0"/>
          </a:p>
          <a:p>
            <a:endParaRPr lang="it-IT" sz="1400" dirty="0"/>
          </a:p>
          <a:p>
            <a:r>
              <a:rPr lang="nn-NO" dirty="0"/>
              <a:t>• BCAP -</a:t>
            </a:r>
            <a:r>
              <a:rPr lang="nn-NO" sz="1400" dirty="0">
                <a:hlinkClick r:id="rId4"/>
              </a:rPr>
              <a:t>https://www.usac.org/wp-content/uploads/e-rate/documents/resources/e-rate-program-list-of-documents-to-retain.pdf</a:t>
            </a:r>
            <a:endParaRPr lang="nn-NO" sz="1400" dirty="0"/>
          </a:p>
          <a:p>
            <a:endParaRPr lang="en-US" dirty="0"/>
          </a:p>
        </p:txBody>
      </p:sp>
    </p:spTree>
    <p:extLst>
      <p:ext uri="{BB962C8B-B14F-4D97-AF65-F5344CB8AC3E}">
        <p14:creationId xmlns:p14="http://schemas.microsoft.com/office/powerpoint/2010/main" val="36960355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5"/>
          <p:cNvSpPr>
            <a:spLocks noGrp="1" noChangeArrowheads="1"/>
          </p:cNvSpPr>
          <p:nvPr>
            <p:ph idx="1"/>
          </p:nvPr>
        </p:nvSpPr>
        <p:spPr>
          <a:xfrm>
            <a:off x="838200" y="2057400"/>
            <a:ext cx="7010400" cy="2895600"/>
          </a:xfrm>
        </p:spPr>
        <p:txBody>
          <a:bodyPr/>
          <a:lstStyle/>
          <a:p>
            <a:pPr lvl="1" eaLnBrk="1" hangingPunct="1">
              <a:tabLst>
                <a:tab pos="5657850" algn="l"/>
              </a:tabLst>
            </a:pPr>
            <a:r>
              <a:rPr lang="en-US" sz="2200" dirty="0"/>
              <a:t>Start early</a:t>
            </a:r>
          </a:p>
          <a:p>
            <a:pPr lvl="1" eaLnBrk="1" hangingPunct="1">
              <a:tabLst>
                <a:tab pos="5657850" algn="l"/>
              </a:tabLst>
            </a:pPr>
            <a:r>
              <a:rPr lang="en-US" sz="2200" dirty="0"/>
              <a:t>Set up / update your EPC </a:t>
            </a:r>
          </a:p>
          <a:p>
            <a:pPr lvl="1" eaLnBrk="1" hangingPunct="1">
              <a:tabLst>
                <a:tab pos="5657850" algn="l"/>
              </a:tabLst>
            </a:pPr>
            <a:r>
              <a:rPr lang="en-US" sz="2200" dirty="0"/>
              <a:t>Document everything</a:t>
            </a:r>
          </a:p>
          <a:p>
            <a:pPr lvl="1" eaLnBrk="1" hangingPunct="1">
              <a:tabLst>
                <a:tab pos="5657850" algn="l"/>
              </a:tabLst>
            </a:pPr>
            <a:r>
              <a:rPr lang="en-US" sz="2200" dirty="0"/>
              <a:t>Email yourself to memorialize</a:t>
            </a:r>
          </a:p>
          <a:p>
            <a:pPr lvl="1" eaLnBrk="1" hangingPunct="1">
              <a:tabLst>
                <a:tab pos="5657850" algn="l"/>
              </a:tabLst>
            </a:pPr>
            <a:r>
              <a:rPr lang="en-US" sz="2200" dirty="0"/>
              <a:t>Build and retain an “E-Rate Binder” (10 years)</a:t>
            </a:r>
          </a:p>
          <a:p>
            <a:pPr lvl="1" eaLnBrk="1" hangingPunct="1">
              <a:tabLst>
                <a:tab pos="5657850" algn="l"/>
              </a:tabLst>
            </a:pPr>
            <a:r>
              <a:rPr lang="en-US" sz="2200" dirty="0"/>
              <a:t>Plan for an audit</a:t>
            </a:r>
          </a:p>
          <a:p>
            <a:pPr marL="114300" indent="0" eaLnBrk="1" hangingPunct="1">
              <a:buNone/>
              <a:tabLst>
                <a:tab pos="5657850" algn="l"/>
              </a:tabLst>
            </a:pPr>
            <a:endParaRPr lang="en-US" sz="3200" dirty="0"/>
          </a:p>
          <a:p>
            <a:pPr marL="114300" indent="0" eaLnBrk="1" hangingPunct="1">
              <a:lnSpc>
                <a:spcPct val="120000"/>
              </a:lnSpc>
              <a:buNone/>
              <a:tabLst>
                <a:tab pos="5657850" algn="l"/>
              </a:tabLst>
            </a:pPr>
            <a:endParaRPr lang="en-US" sz="3200" dirty="0"/>
          </a:p>
        </p:txBody>
      </p:sp>
      <p:sp>
        <p:nvSpPr>
          <p:cNvPr id="130052" name="Rectangle 2"/>
          <p:cNvSpPr>
            <a:spLocks noGrp="1" noChangeArrowheads="1"/>
          </p:cNvSpPr>
          <p:nvPr>
            <p:ph type="title"/>
          </p:nvPr>
        </p:nvSpPr>
        <p:spPr>
          <a:xfrm>
            <a:off x="609600" y="914400"/>
            <a:ext cx="7772400" cy="1143000"/>
          </a:xfrm>
        </p:spPr>
        <p:txBody>
          <a:bodyPr/>
          <a:lstStyle/>
          <a:p>
            <a:pPr eaLnBrk="1" fontAlgn="auto" hangingPunct="1">
              <a:lnSpc>
                <a:spcPct val="80000"/>
              </a:lnSpc>
              <a:spcAft>
                <a:spcPts val="0"/>
              </a:spcAft>
              <a:defRPr/>
            </a:pPr>
            <a:r>
              <a:rPr lang="en-US" sz="2800" dirty="0">
                <a:latin typeface="Arial" charset="0"/>
              </a:rPr>
              <a:t>Final Tips</a:t>
            </a:r>
          </a:p>
        </p:txBody>
      </p:sp>
      <p:sp>
        <p:nvSpPr>
          <p:cNvPr id="10138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0138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474C65C-90DE-48B5-8E34-63BF8485E3C0}" type="slidenum">
              <a:rPr lang="en-US" smtClean="0">
                <a:solidFill>
                  <a:schemeClr val="tx1"/>
                </a:solidFill>
              </a:rPr>
              <a:pPr/>
              <a:t>104</a:t>
            </a:fld>
            <a:endParaRPr lang="en-US" dirty="0">
              <a:solidFill>
                <a:schemeClr val="tx1"/>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sz="half" idx="1"/>
          </p:nvPr>
        </p:nvSpPr>
        <p:spPr>
          <a:xfrm>
            <a:off x="457200" y="1536192"/>
            <a:ext cx="3657600" cy="4590288"/>
          </a:xfrm>
        </p:spPr>
        <p:txBody>
          <a:bodyPr wrap="square" anchor="t">
            <a:normAutofit/>
          </a:bodyPr>
          <a:lstStyle/>
          <a:p>
            <a:pPr algn="ctr" eaLnBrk="1" hangingPunct="1">
              <a:buFontTx/>
              <a:buNone/>
              <a:tabLst>
                <a:tab pos="5657850" algn="l"/>
              </a:tabLst>
            </a:pPr>
            <a:r>
              <a:rPr lang="en-US" b="1" dirty="0">
                <a:solidFill>
                  <a:srgbClr val="0070C0"/>
                </a:solidFill>
              </a:rPr>
              <a:t>471 Filing Window  </a:t>
            </a:r>
          </a:p>
          <a:p>
            <a:pPr algn="ctr" eaLnBrk="1" hangingPunct="1">
              <a:buFontTx/>
              <a:buNone/>
              <a:tabLst>
                <a:tab pos="5657850" algn="l"/>
              </a:tabLst>
            </a:pPr>
            <a:r>
              <a:rPr lang="en-US" b="1" dirty="0">
                <a:solidFill>
                  <a:srgbClr val="0070C0"/>
                </a:solidFill>
              </a:rPr>
              <a:t>FY 2026</a:t>
            </a:r>
          </a:p>
          <a:p>
            <a:pPr eaLnBrk="1" hangingPunct="1">
              <a:tabLst>
                <a:tab pos="5657850" algn="l"/>
              </a:tabLst>
            </a:pPr>
            <a:r>
              <a:rPr lang="en-US" b="1" dirty="0"/>
              <a:t>opens at noon (EST) on ????</a:t>
            </a:r>
          </a:p>
          <a:p>
            <a:pPr eaLnBrk="1" hangingPunct="1">
              <a:tabLst>
                <a:tab pos="5657850" algn="l"/>
              </a:tabLst>
            </a:pPr>
            <a:r>
              <a:rPr lang="en-US" b="1" dirty="0"/>
              <a:t>closes at 11:59pm (EST) on ????</a:t>
            </a:r>
          </a:p>
          <a:p>
            <a:pPr eaLnBrk="1" hangingPunct="1">
              <a:tabLst>
                <a:tab pos="5657850" algn="l"/>
              </a:tabLst>
            </a:pPr>
            <a:r>
              <a:rPr lang="en-US" b="1" i="1" dirty="0"/>
              <a:t>LAST DAY FOR Form 470 is ????</a:t>
            </a:r>
          </a:p>
        </p:txBody>
      </p:sp>
      <p:sp>
        <p:nvSpPr>
          <p:cNvPr id="102405" name="Slide Number Placeholder 5"/>
          <p:cNvSpPr>
            <a:spLocks noGrp="1"/>
          </p:cNvSpPr>
          <p:nvPr>
            <p:ph type="sldNum" sz="quarter" idx="10"/>
          </p:nvPr>
        </p:nvSpPr>
        <p:spPr bwMode="auto">
          <a:xfrm>
            <a:off x="8531225" y="5648325"/>
            <a:ext cx="549275" cy="396875"/>
          </a:xfrm>
          <a:extLst>
            <a:ext uri="{909E8E84-426E-40DD-AFC4-6F175D3DCCD1}">
              <a14:hiddenFill xmlns:a14="http://schemas.microsoft.com/office/drawing/2010/main">
                <a:solidFill>
                  <a:srgbClr val="FFFFFF"/>
                </a:solidFill>
              </a14:hiddenFill>
            </a:ext>
          </a:extLst>
        </p:spPr>
        <p:txBody>
          <a:bodyPr numCol="1" anchor="ctr" anchorCtr="0" compatLnSpc="1">
            <a:prstTxWarp prst="textNoShape">
              <a:avLst/>
            </a:prstTxWarp>
            <a:normAutofit/>
          </a:bodyPr>
          <a:lstStyle/>
          <a:p>
            <a:pPr>
              <a:spcAft>
                <a:spcPts val="600"/>
              </a:spcAft>
            </a:pPr>
            <a:fld id="{F85DC561-84CF-49AF-9A04-55B80C98F345}" type="slidenum">
              <a:rPr lang="en-US" smtClean="0"/>
              <a:pPr>
                <a:spcAft>
                  <a:spcPts val="600"/>
                </a:spcAft>
              </a:pPr>
              <a:t>105</a:t>
            </a:fld>
            <a:endParaRPr lang="en-US"/>
          </a:p>
        </p:txBody>
      </p:sp>
      <p:sp>
        <p:nvSpPr>
          <p:cNvPr id="102404" name="Date Placeholder 3"/>
          <p:cNvSpPr>
            <a:spLocks noGrp="1"/>
          </p:cNvSpPr>
          <p:nvPr>
            <p:ph type="dt" sz="half" idx="12"/>
          </p:nvPr>
        </p:nvSpPr>
        <p:spPr bwMode="auto">
          <a:xfrm rot="16200000">
            <a:off x="7551738" y="1646237"/>
            <a:ext cx="2438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Aft>
                <a:spcPts val="600"/>
              </a:spcAft>
            </a:pPr>
            <a:r>
              <a:rPr lang="en-US">
                <a:solidFill>
                  <a:schemeClr val="bg2"/>
                </a:solidFill>
              </a:rPr>
              <a:t>October 2025</a:t>
            </a:r>
          </a:p>
        </p:txBody>
      </p:sp>
      <p:pic>
        <p:nvPicPr>
          <p:cNvPr id="3" name="Picture 2">
            <a:extLst>
              <a:ext uri="{FF2B5EF4-FFF2-40B4-BE49-F238E27FC236}">
                <a16:creationId xmlns:a16="http://schemas.microsoft.com/office/drawing/2014/main" id="{56BA0D24-D8AE-B59E-AD41-E8BF605A2AE5}"/>
              </a:ext>
            </a:extLst>
          </p:cNvPr>
          <p:cNvPicPr>
            <a:picLocks noChangeAspect="1"/>
          </p:cNvPicPr>
          <p:nvPr/>
        </p:nvPicPr>
        <p:blipFill>
          <a:blip r:embed="rId2"/>
          <a:stretch>
            <a:fillRect/>
          </a:stretch>
        </p:blipFill>
        <p:spPr>
          <a:xfrm>
            <a:off x="4419600" y="1286626"/>
            <a:ext cx="3515216" cy="4372585"/>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2"/>
          <p:cNvSpPr>
            <a:spLocks noGrp="1" noChangeArrowheads="1"/>
          </p:cNvSpPr>
          <p:nvPr>
            <p:ph type="title"/>
          </p:nvPr>
        </p:nvSpPr>
        <p:spPr>
          <a:xfrm>
            <a:off x="685800" y="990600"/>
            <a:ext cx="7772400" cy="838200"/>
          </a:xfrm>
        </p:spPr>
        <p:txBody>
          <a:bodyPr/>
          <a:lstStyle/>
          <a:p>
            <a:pPr eaLnBrk="1" fontAlgn="auto" hangingPunct="1">
              <a:lnSpc>
                <a:spcPct val="80000"/>
              </a:lnSpc>
              <a:spcAft>
                <a:spcPts val="0"/>
              </a:spcAft>
              <a:defRPr/>
            </a:pPr>
            <a:r>
              <a:rPr lang="en-US" sz="2800">
                <a:latin typeface="Arial" charset="0"/>
              </a:rPr>
              <a:t>Kansas Resources</a:t>
            </a:r>
            <a:endParaRPr lang="en-US" sz="2800" dirty="0">
              <a:latin typeface="Arial" charset="0"/>
            </a:endParaRPr>
          </a:p>
        </p:txBody>
      </p:sp>
      <p:sp>
        <p:nvSpPr>
          <p:cNvPr id="103427"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03428"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B25D810-688C-43B3-B47F-4F7E72003EFE}" type="slidenum">
              <a:rPr lang="en-US" smtClean="0">
                <a:solidFill>
                  <a:schemeClr val="tx1"/>
                </a:solidFill>
              </a:rPr>
              <a:pPr/>
              <a:t>106</a:t>
            </a:fld>
            <a:endParaRPr lang="en-US" dirty="0">
              <a:solidFill>
                <a:schemeClr val="tx1"/>
              </a:solidFill>
            </a:endParaRPr>
          </a:p>
        </p:txBody>
      </p:sp>
      <p:sp>
        <p:nvSpPr>
          <p:cNvPr id="103429" name="Rectangle 4"/>
          <p:cNvSpPr>
            <a:spLocks noChangeArrowheads="1"/>
          </p:cNvSpPr>
          <p:nvPr/>
        </p:nvSpPr>
        <p:spPr bwMode="auto">
          <a:xfrm>
            <a:off x="1066800" y="631370"/>
            <a:ext cx="6455408"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dirty="0"/>
          </a:p>
          <a:p>
            <a:pPr algn="ctr"/>
            <a:endParaRPr lang="en-US" dirty="0"/>
          </a:p>
          <a:p>
            <a:pPr algn="ctr"/>
            <a:endParaRPr lang="en-US" sz="2200" b="1" dirty="0">
              <a:latin typeface="+mn-lt"/>
            </a:endParaRPr>
          </a:p>
          <a:p>
            <a:pPr algn="ctr"/>
            <a:r>
              <a:rPr lang="en-US" sz="2200" b="1" dirty="0">
                <a:latin typeface="+mn-lt"/>
              </a:rPr>
              <a:t>Kansas Department of Education</a:t>
            </a:r>
          </a:p>
          <a:p>
            <a:pPr algn="ctr"/>
            <a:r>
              <a:rPr lang="en-US" dirty="0">
                <a:hlinkClick r:id="rId2"/>
              </a:rPr>
              <a:t>http://e-rateks.ksde.org/</a:t>
            </a:r>
            <a:endParaRPr lang="en-US" dirty="0"/>
          </a:p>
          <a:p>
            <a:pPr algn="ctr"/>
            <a:endParaRPr lang="en-US" sz="2200" b="1" dirty="0">
              <a:latin typeface="+mn-lt"/>
            </a:endParaRPr>
          </a:p>
          <a:p>
            <a:pPr algn="ctr"/>
            <a:r>
              <a:rPr lang="en-US" dirty="0"/>
              <a:t>Email to </a:t>
            </a:r>
            <a:r>
              <a:rPr lang="en-US" u="sng" dirty="0">
                <a:hlinkClick r:id="rId3"/>
              </a:rPr>
              <a:t>erate@ksde.org</a:t>
            </a:r>
            <a:endParaRPr lang="en-US" u="sng" dirty="0"/>
          </a:p>
          <a:p>
            <a:pPr algn="ctr"/>
            <a:endParaRPr lang="en-US" u="sng" dirty="0"/>
          </a:p>
          <a:p>
            <a:r>
              <a:rPr lang="en-US" b="1" dirty="0"/>
              <a:t>Jenni Marlatt</a:t>
            </a:r>
          </a:p>
          <a:p>
            <a:r>
              <a:rPr lang="en-US" dirty="0"/>
              <a:t>Public Service Administrator</a:t>
            </a:r>
          </a:p>
          <a:p>
            <a:r>
              <a:rPr lang="en-US" dirty="0"/>
              <a:t>Kansas K-12 E-Rate Coordinator</a:t>
            </a:r>
          </a:p>
          <a:p>
            <a:r>
              <a:rPr lang="en-US" dirty="0"/>
              <a:t>Information Technology</a:t>
            </a:r>
          </a:p>
          <a:p>
            <a:r>
              <a:rPr lang="en-US" dirty="0"/>
              <a:t>(785) 296-7931</a:t>
            </a:r>
          </a:p>
          <a:p>
            <a:r>
              <a:rPr lang="en-US" dirty="0"/>
              <a:t>jmarlatt@ksde.org</a:t>
            </a:r>
          </a:p>
          <a:p>
            <a:r>
              <a:rPr lang="en-US" b="1" i="1" dirty="0">
                <a:hlinkClick r:id="rId4"/>
              </a:rPr>
              <a:t>www.ksde.org</a:t>
            </a:r>
            <a:endParaRPr lang="en-US" dirty="0"/>
          </a:p>
          <a:p>
            <a:r>
              <a:rPr lang="en-US" b="1" dirty="0"/>
              <a:t>Kansas State Department of Education</a:t>
            </a:r>
            <a:endParaRPr lang="en-US" dirty="0"/>
          </a:p>
          <a:p>
            <a:r>
              <a:rPr lang="en-US" sz="1400" dirty="0"/>
              <a:t>LANDON STATE OFFICE BUILDING</a:t>
            </a:r>
          </a:p>
          <a:p>
            <a:r>
              <a:rPr lang="en-US" sz="1400" dirty="0"/>
              <a:t>900 SW JACKSON STREET, SUITE 301 </a:t>
            </a:r>
          </a:p>
          <a:p>
            <a:r>
              <a:rPr lang="en-US" sz="1400" dirty="0"/>
              <a:t>TOPEKA, KS 66612</a:t>
            </a:r>
          </a:p>
          <a:p>
            <a:pPr algn="ctr">
              <a:buNone/>
              <a:tabLst>
                <a:tab pos="5657850" algn="l"/>
              </a:tabLst>
            </a:pP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2"/>
          <p:cNvSpPr>
            <a:spLocks noGrp="1" noChangeArrowheads="1"/>
          </p:cNvSpPr>
          <p:nvPr>
            <p:ph type="title"/>
          </p:nvPr>
        </p:nvSpPr>
        <p:spPr>
          <a:xfrm>
            <a:off x="2209800" y="381000"/>
            <a:ext cx="3505200" cy="1143000"/>
          </a:xfrm>
        </p:spPr>
        <p:txBody>
          <a:bodyPr vert="horz" lIns="91440" tIns="45720" rIns="91440" bIns="45720" rtlCol="0" anchor="ctr">
            <a:normAutofit/>
          </a:bodyPr>
          <a:lstStyle/>
          <a:p>
            <a:pPr algn="ctr">
              <a:defRPr/>
            </a:pPr>
            <a:r>
              <a:rPr lang="en-US" sz="4000" kern="1200" spc="-100" dirty="0">
                <a:latin typeface="+mj-lt"/>
                <a:ea typeface="+mj-ea"/>
                <a:cs typeface="+mj-cs"/>
              </a:rPr>
              <a:t>More Resources</a:t>
            </a:r>
          </a:p>
        </p:txBody>
      </p:sp>
      <p:sp>
        <p:nvSpPr>
          <p:cNvPr id="103429" name="Rectangle 4"/>
          <p:cNvSpPr>
            <a:spLocks noChangeArrowheads="1"/>
          </p:cNvSpPr>
          <p:nvPr/>
        </p:nvSpPr>
        <p:spPr bwMode="auto">
          <a:xfrm>
            <a:off x="457200" y="1524000"/>
            <a:ext cx="3810000" cy="459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342900" indent="-228600">
              <a:lnSpc>
                <a:spcPct val="90000"/>
              </a:lnSpc>
              <a:spcBef>
                <a:spcPct val="20000"/>
              </a:spcBef>
              <a:buClr>
                <a:schemeClr val="accent1"/>
              </a:buClr>
              <a:buFont typeface="Arial" charset="0"/>
              <a:buChar char="•"/>
            </a:pPr>
            <a:endParaRPr lang="en-US" sz="2200" dirty="0">
              <a:latin typeface="+mn-lt"/>
            </a:endParaRPr>
          </a:p>
          <a:p>
            <a:pPr marL="342900" indent="-228600">
              <a:lnSpc>
                <a:spcPct val="90000"/>
              </a:lnSpc>
              <a:spcBef>
                <a:spcPct val="20000"/>
              </a:spcBef>
              <a:buClr>
                <a:schemeClr val="accent1"/>
              </a:buClr>
              <a:buFont typeface="Arial" charset="0"/>
              <a:buChar char="•"/>
            </a:pPr>
            <a:r>
              <a:rPr lang="en-US" sz="2200" b="1" dirty="0">
                <a:latin typeface="+mn-lt"/>
              </a:rPr>
              <a:t>Funds for Learning:  </a:t>
            </a:r>
          </a:p>
          <a:p>
            <a:pPr marL="342900" indent="-228600">
              <a:lnSpc>
                <a:spcPct val="90000"/>
              </a:lnSpc>
              <a:spcBef>
                <a:spcPct val="20000"/>
              </a:spcBef>
              <a:buClr>
                <a:schemeClr val="accent1"/>
              </a:buClr>
              <a:buFont typeface="Arial" charset="0"/>
              <a:buChar char="•"/>
            </a:pPr>
            <a:r>
              <a:rPr lang="en-US" dirty="0">
                <a:latin typeface="+mn-lt"/>
                <a:hlinkClick r:id="rId3">
                  <a:extLst>
                    <a:ext uri="{A12FA001-AC4F-418D-AE19-62706E023703}">
                      <ahyp:hlinkClr xmlns:ahyp="http://schemas.microsoft.com/office/drawing/2018/hyperlinkcolor" val="tx"/>
                    </a:ext>
                  </a:extLst>
                </a:hlinkClick>
              </a:rPr>
              <a:t>http://www.fundsforlearning.com</a:t>
            </a:r>
            <a:endParaRPr lang="en-US" dirty="0">
              <a:latin typeface="+mn-lt"/>
            </a:endParaRPr>
          </a:p>
          <a:p>
            <a:pPr marL="342900" indent="-228600">
              <a:lnSpc>
                <a:spcPct val="90000"/>
              </a:lnSpc>
              <a:spcBef>
                <a:spcPct val="20000"/>
              </a:spcBef>
              <a:buClr>
                <a:schemeClr val="accent1"/>
              </a:buClr>
              <a:buFont typeface="Arial" charset="0"/>
              <a:buChar char="•"/>
            </a:pPr>
            <a:endParaRPr lang="en-US" sz="2200" dirty="0">
              <a:latin typeface="+mn-lt"/>
            </a:endParaRPr>
          </a:p>
          <a:p>
            <a:pPr marL="342900" indent="-228600">
              <a:lnSpc>
                <a:spcPct val="90000"/>
              </a:lnSpc>
              <a:spcBef>
                <a:spcPct val="20000"/>
              </a:spcBef>
              <a:buClr>
                <a:schemeClr val="accent1"/>
              </a:buClr>
              <a:buFont typeface="Arial" charset="0"/>
              <a:buChar char="•"/>
            </a:pPr>
            <a:r>
              <a:rPr lang="en-US" sz="2200" b="1" dirty="0">
                <a:latin typeface="+mn-lt"/>
              </a:rPr>
              <a:t>E-Rate Central:</a:t>
            </a:r>
          </a:p>
          <a:p>
            <a:pPr marL="342900" indent="-228600">
              <a:lnSpc>
                <a:spcPct val="90000"/>
              </a:lnSpc>
              <a:spcBef>
                <a:spcPct val="20000"/>
              </a:spcBef>
              <a:buClr>
                <a:schemeClr val="accent1"/>
              </a:buClr>
              <a:buFont typeface="Arial" charset="0"/>
              <a:buChar char="•"/>
            </a:pPr>
            <a:r>
              <a:rPr lang="en-US" dirty="0">
                <a:latin typeface="+mn-lt"/>
                <a:hlinkClick r:id="rId4"/>
              </a:rPr>
              <a:t>  https://e-ratecentral.com</a:t>
            </a:r>
            <a:r>
              <a:rPr lang="en-US" dirty="0">
                <a:latin typeface="+mn-lt"/>
              </a:rPr>
              <a:t>/</a:t>
            </a:r>
          </a:p>
          <a:p>
            <a:pPr marL="342900" indent="-228600">
              <a:lnSpc>
                <a:spcPct val="90000"/>
              </a:lnSpc>
              <a:spcBef>
                <a:spcPct val="20000"/>
              </a:spcBef>
              <a:buClr>
                <a:schemeClr val="accent1"/>
              </a:buClr>
              <a:buFont typeface="Arial" charset="0"/>
              <a:buChar char="•"/>
            </a:pPr>
            <a:endParaRPr lang="en-US" sz="2200" dirty="0">
              <a:latin typeface="+mn-lt"/>
            </a:endParaRPr>
          </a:p>
          <a:p>
            <a:pPr marL="342900" indent="-228600">
              <a:lnSpc>
                <a:spcPct val="90000"/>
              </a:lnSpc>
              <a:spcBef>
                <a:spcPct val="20000"/>
              </a:spcBef>
              <a:buClr>
                <a:schemeClr val="accent1"/>
              </a:buClr>
              <a:buFont typeface="Arial" charset="0"/>
              <a:buChar char="•"/>
            </a:pPr>
            <a:r>
              <a:rPr lang="en-US" sz="2200" b="1" dirty="0">
                <a:latin typeface="+mn-lt"/>
              </a:rPr>
              <a:t>SLD Home Page: </a:t>
            </a:r>
          </a:p>
          <a:p>
            <a:pPr marL="342900" indent="-228600">
              <a:lnSpc>
                <a:spcPct val="90000"/>
              </a:lnSpc>
              <a:spcBef>
                <a:spcPct val="20000"/>
              </a:spcBef>
              <a:buClr>
                <a:schemeClr val="accent1"/>
              </a:buClr>
              <a:buFont typeface="Arial" charset="0"/>
              <a:buChar char="•"/>
            </a:pPr>
            <a:r>
              <a:rPr lang="en-US" sz="2200" dirty="0">
                <a:latin typeface="+mn-lt"/>
              </a:rPr>
              <a:t>  </a:t>
            </a:r>
            <a:r>
              <a:rPr lang="en-US" dirty="0">
                <a:latin typeface="+mn-lt"/>
                <a:hlinkClick r:id="rId5"/>
              </a:rPr>
              <a:t>https://www.usac.org/e-rate/</a:t>
            </a:r>
            <a:endParaRPr lang="en-US" dirty="0">
              <a:latin typeface="+mn-lt"/>
            </a:endParaRPr>
          </a:p>
        </p:txBody>
      </p:sp>
      <p:sp>
        <p:nvSpPr>
          <p:cNvPr id="103428" name="Slide Number Placeholder 5"/>
          <p:cNvSpPr>
            <a:spLocks noGrp="1"/>
          </p:cNvSpPr>
          <p:nvPr>
            <p:ph type="sldNum" sz="quarter" idx="10"/>
          </p:nvPr>
        </p:nvSpPr>
        <p:spPr bwMode="auto">
          <a:xfrm>
            <a:off x="8531225" y="5648325"/>
            <a:ext cx="549275" cy="396875"/>
          </a:xfrm>
          <a:extLst>
            <a:ext uri="{909E8E84-426E-40DD-AFC4-6F175D3DCCD1}">
              <a14:hiddenFill xmlns:a14="http://schemas.microsoft.com/office/drawing/2010/main">
                <a:solidFill>
                  <a:srgbClr val="FFFFFF"/>
                </a:solidFill>
              </a14:hiddenFill>
            </a:ext>
          </a:extLst>
        </p:spPr>
        <p:txBody>
          <a:bodyPr vert="horz" lIns="0" tIns="0" rIns="0" bIns="0" numCol="1" rtlCol="0" anchor="ctr" anchorCtr="0" compatLnSpc="1">
            <a:prstTxWarp prst="textNoShape">
              <a:avLst/>
            </a:prstTxWarp>
            <a:normAutofit/>
          </a:bodyPr>
          <a:lstStyle/>
          <a:p>
            <a:pPr>
              <a:spcAft>
                <a:spcPts val="600"/>
              </a:spcAft>
              <a:defRPr/>
            </a:pPr>
            <a:fld id="{FB25D810-688C-43B3-B47F-4F7E72003EFE}" type="slidenum">
              <a:rPr lang="en-US" kern="1200">
                <a:latin typeface="Times New Roman" pitchFamily="18" charset="0"/>
                <a:ea typeface="+mn-ea"/>
                <a:cs typeface="+mn-cs"/>
              </a:rPr>
              <a:pPr>
                <a:spcAft>
                  <a:spcPts val="600"/>
                </a:spcAft>
                <a:defRPr/>
              </a:pPr>
              <a:t>107</a:t>
            </a:fld>
            <a:endParaRPr lang="en-US" kern="1200">
              <a:latin typeface="Times New Roman" pitchFamily="18" charset="0"/>
              <a:ea typeface="+mn-ea"/>
              <a:cs typeface="+mn-cs"/>
            </a:endParaRPr>
          </a:p>
        </p:txBody>
      </p:sp>
      <p:sp>
        <p:nvSpPr>
          <p:cNvPr id="103427" name="Date Placeholder 3"/>
          <p:cNvSpPr>
            <a:spLocks noGrp="1"/>
          </p:cNvSpPr>
          <p:nvPr>
            <p:ph type="dt" sz="half" idx="12"/>
          </p:nvPr>
        </p:nvSpPr>
        <p:spPr bwMode="auto">
          <a:xfrm rot="16200000">
            <a:off x="7551738" y="1646237"/>
            <a:ext cx="2438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Aft>
                <a:spcPts val="600"/>
              </a:spcAft>
              <a:defRPr/>
            </a:pPr>
            <a:r>
              <a:rPr lang="en-US" kern="1200">
                <a:solidFill>
                  <a:schemeClr val="bg2"/>
                </a:solidFill>
                <a:latin typeface="Times New Roman" pitchFamily="18" charset="0"/>
                <a:ea typeface="+mn-ea"/>
                <a:cs typeface="+mn-cs"/>
              </a:rPr>
              <a:t>October 2025</a:t>
            </a:r>
          </a:p>
        </p:txBody>
      </p:sp>
      <p:pic>
        <p:nvPicPr>
          <p:cNvPr id="3" name="Picture 2" descr="A screenshot of a computer&#10;&#10;AI-generated content may be incorrect.">
            <a:extLst>
              <a:ext uri="{FF2B5EF4-FFF2-40B4-BE49-F238E27FC236}">
                <a16:creationId xmlns:a16="http://schemas.microsoft.com/office/drawing/2014/main" id="{7E9CA23F-69DC-F0C6-3E57-C7CC55347A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000" y="4267200"/>
            <a:ext cx="1997462" cy="1073636"/>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ED240984-CC86-AE88-C620-A0537CB610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7400" y="2892182"/>
            <a:ext cx="1997461" cy="1073636"/>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EF18B821-D25A-A0E8-3444-1CD7B4EAAE8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84679" y="1556233"/>
            <a:ext cx="1924776" cy="1034567"/>
          </a:xfrm>
          <a:prstGeom prst="rect">
            <a:avLst/>
          </a:prstGeom>
        </p:spPr>
      </p:pic>
    </p:spTree>
    <p:extLst>
      <p:ext uri="{BB962C8B-B14F-4D97-AF65-F5344CB8AC3E}">
        <p14:creationId xmlns:p14="http://schemas.microsoft.com/office/powerpoint/2010/main" val="40008179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3"/>
          <p:cNvSpPr>
            <a:spLocks noGrp="1" noChangeArrowheads="1"/>
          </p:cNvSpPr>
          <p:nvPr>
            <p:ph idx="1"/>
          </p:nvPr>
        </p:nvSpPr>
        <p:spPr>
          <a:xfrm>
            <a:off x="533400" y="2590800"/>
            <a:ext cx="7848600" cy="3429000"/>
          </a:xfrm>
        </p:spPr>
        <p:txBody>
          <a:bodyPr/>
          <a:lstStyle/>
          <a:p>
            <a:pPr algn="ctr">
              <a:buFontTx/>
              <a:buNone/>
              <a:tabLst>
                <a:tab pos="5657850" algn="l"/>
              </a:tabLst>
            </a:pPr>
            <a:r>
              <a:rPr lang="en-US" sz="2400" b="1" i="1" dirty="0"/>
              <a:t> </a:t>
            </a:r>
            <a:r>
              <a:rPr lang="en-US" sz="2400" b="1" i="1" dirty="0">
                <a:cs typeface="Arial" charset="0"/>
              </a:rPr>
              <a:t>Our Goal: Answer all questions – escalate or provide references and contacts as required.</a:t>
            </a:r>
          </a:p>
          <a:p>
            <a:pPr>
              <a:buFontTx/>
              <a:buNone/>
              <a:tabLst>
                <a:tab pos="5657850" algn="l"/>
              </a:tabLst>
            </a:pPr>
            <a:endParaRPr lang="en-US" sz="2000" b="1" i="1" dirty="0">
              <a:cs typeface="Times New Roman" pitchFamily="18" charset="0"/>
            </a:endParaRPr>
          </a:p>
          <a:p>
            <a:pPr>
              <a:buFontTx/>
              <a:buNone/>
              <a:tabLst>
                <a:tab pos="5657850" algn="l"/>
              </a:tabLst>
            </a:pPr>
            <a:r>
              <a:rPr lang="en-US" sz="2000" b="1" i="1" dirty="0">
                <a:cs typeface="Times New Roman" pitchFamily="18" charset="0"/>
              </a:rPr>
              <a:t>Resources include:</a:t>
            </a:r>
          </a:p>
          <a:p>
            <a:pPr lvl="4">
              <a:buFontTx/>
              <a:buNone/>
              <a:tabLst>
                <a:tab pos="5657850" algn="l"/>
              </a:tabLst>
            </a:pPr>
            <a:r>
              <a:rPr lang="en-US" sz="1200" b="1" i="1" dirty="0">
                <a:cs typeface="Times New Roman" pitchFamily="18" charset="0"/>
              </a:rPr>
              <a:t>	</a:t>
            </a:r>
            <a:r>
              <a:rPr lang="en-US" sz="1800" b="1" i="1" dirty="0">
                <a:cs typeface="Times New Roman" pitchFamily="18" charset="0"/>
              </a:rPr>
              <a:t>SLD / FCC and affiliated agencies &amp; hotlines</a:t>
            </a:r>
          </a:p>
          <a:p>
            <a:pPr lvl="4">
              <a:buNone/>
              <a:tabLst>
                <a:tab pos="5657850" algn="l"/>
              </a:tabLst>
            </a:pPr>
            <a:r>
              <a:rPr lang="en-US" sz="1800" b="1" i="1" dirty="0">
                <a:cs typeface="Times New Roman" pitchFamily="18" charset="0"/>
              </a:rPr>
              <a:t>	KS Dept of Education       </a:t>
            </a:r>
          </a:p>
        </p:txBody>
      </p:sp>
      <p:sp>
        <p:nvSpPr>
          <p:cNvPr id="107522" name="Rectangle 2"/>
          <p:cNvSpPr>
            <a:spLocks noGrp="1" noChangeArrowheads="1"/>
          </p:cNvSpPr>
          <p:nvPr>
            <p:ph type="title"/>
          </p:nvPr>
        </p:nvSpPr>
        <p:spPr>
          <a:xfrm>
            <a:off x="152400" y="1257299"/>
            <a:ext cx="7772400" cy="1143000"/>
          </a:xfrm>
        </p:spPr>
        <p:txBody>
          <a:bodyPr/>
          <a:lstStyle/>
          <a:p>
            <a:pPr algn="ctr">
              <a:lnSpc>
                <a:spcPct val="80000"/>
              </a:lnSpc>
              <a:defRPr/>
            </a:pPr>
            <a:br>
              <a:rPr lang="en-US" sz="2400" i="1" dirty="0">
                <a:solidFill>
                  <a:schemeClr val="accent2"/>
                </a:solidFill>
                <a:latin typeface="Arial Black" pitchFamily="34" charset="0"/>
              </a:rPr>
            </a:br>
            <a:r>
              <a:rPr lang="en-US" sz="2400" b="1" dirty="0">
                <a:latin typeface="Arial" charset="0"/>
              </a:rPr>
              <a:t>Information &amp; Assistance</a:t>
            </a:r>
            <a:br>
              <a:rPr lang="en-US" sz="2400" b="1" dirty="0">
                <a:latin typeface="Arial" charset="0"/>
              </a:rPr>
            </a:br>
            <a:r>
              <a:rPr lang="en-US" sz="2400" b="1" dirty="0">
                <a:latin typeface="Arial" charset="0"/>
              </a:rPr>
              <a:t>BTU Kansas E-Rate Support Hotline</a:t>
            </a:r>
            <a:br>
              <a:rPr lang="en-US" sz="2400" b="1" dirty="0">
                <a:solidFill>
                  <a:schemeClr val="accent2"/>
                </a:solidFill>
                <a:latin typeface="Arial" charset="0"/>
              </a:rPr>
            </a:br>
            <a:br>
              <a:rPr lang="en-US" sz="2400" b="1" dirty="0">
                <a:solidFill>
                  <a:schemeClr val="tx1"/>
                </a:solidFill>
                <a:latin typeface="+mn-lt"/>
              </a:rPr>
            </a:br>
            <a:r>
              <a:rPr lang="en-US" sz="2800" b="1" i="1" dirty="0">
                <a:solidFill>
                  <a:schemeClr val="tx1"/>
                </a:solidFill>
                <a:latin typeface="+mn-lt"/>
                <a:cs typeface="Arial" charset="0"/>
              </a:rPr>
              <a:t>866-372-8302</a:t>
            </a:r>
          </a:p>
        </p:txBody>
      </p:sp>
      <p:sp>
        <p:nvSpPr>
          <p:cNvPr id="3" name="Date Placeholder 2">
            <a:extLst>
              <a:ext uri="{FF2B5EF4-FFF2-40B4-BE49-F238E27FC236}">
                <a16:creationId xmlns:a16="http://schemas.microsoft.com/office/drawing/2014/main" id="{37C31DE8-FAC1-4375-B803-AE885CF18D18}"/>
              </a:ext>
            </a:extLst>
          </p:cNvPr>
          <p:cNvSpPr>
            <a:spLocks noGrp="1"/>
          </p:cNvSpPr>
          <p:nvPr>
            <p:ph type="dt" sz="half" idx="10"/>
          </p:nvPr>
        </p:nvSpPr>
        <p:spPr/>
        <p:txBody>
          <a:bodyPr/>
          <a:lstStyle/>
          <a:p>
            <a:pPr>
              <a:defRPr/>
            </a:pPr>
            <a:r>
              <a:rPr lang="en-US"/>
              <a:t>October 2025</a:t>
            </a:r>
            <a:endParaRPr lang="en-US" dirty="0"/>
          </a:p>
        </p:txBody>
      </p:sp>
      <p:sp>
        <p:nvSpPr>
          <p:cNvPr id="4" name="Slide Number Placeholder 3">
            <a:extLst>
              <a:ext uri="{FF2B5EF4-FFF2-40B4-BE49-F238E27FC236}">
                <a16:creationId xmlns:a16="http://schemas.microsoft.com/office/drawing/2014/main" id="{286CC985-3111-4BEE-88C4-F2E24054DD3E}"/>
              </a:ext>
            </a:extLst>
          </p:cNvPr>
          <p:cNvSpPr>
            <a:spLocks noGrp="1"/>
          </p:cNvSpPr>
          <p:nvPr>
            <p:ph type="sldNum" sz="quarter" idx="12"/>
          </p:nvPr>
        </p:nvSpPr>
        <p:spPr/>
        <p:txBody>
          <a:bodyPr/>
          <a:lstStyle/>
          <a:p>
            <a:pPr>
              <a:defRPr/>
            </a:pPr>
            <a:fld id="{364B4017-E8A1-4208-83DC-DDA2983EB9D3}" type="slidenum">
              <a:rPr lang="en-US" smtClean="0"/>
              <a:pPr>
                <a:defRPr/>
              </a:pPr>
              <a:t>108</a:t>
            </a:fld>
            <a:endParaRPr lang="en-US" dirty="0"/>
          </a:p>
        </p:txBody>
      </p:sp>
      <p:sp>
        <p:nvSpPr>
          <p:cNvPr id="104453" name="Slide Number Placeholder 5"/>
          <p:cNvSpPr>
            <a:spLocks/>
          </p:cNvSpPr>
          <p:nvPr/>
        </p:nvSpPr>
        <p:spPr bwMode="auto">
          <a:xfrm>
            <a:off x="8531225" y="5648325"/>
            <a:ext cx="549275" cy="396875"/>
          </a:xfrm>
          <a:prstGeom prst="bracketPair">
            <a:avLst>
              <a:gd name="adj" fmla="val 0"/>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fld id="{B581BD3E-2F69-4D79-9906-BFA54A447BAC}" type="slidenum">
              <a:rPr lang="en-US"/>
              <a:pPr algn="ctr"/>
              <a:t>108</a:t>
            </a:fld>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3"/>
          <p:cNvSpPr>
            <a:spLocks noGrp="1" noChangeArrowheads="1"/>
          </p:cNvSpPr>
          <p:nvPr>
            <p:ph idx="1"/>
          </p:nvPr>
        </p:nvSpPr>
        <p:spPr>
          <a:xfrm>
            <a:off x="1828800" y="1905000"/>
            <a:ext cx="6096000" cy="3124200"/>
          </a:xfrm>
        </p:spPr>
        <p:txBody>
          <a:bodyPr/>
          <a:lstStyle/>
          <a:p>
            <a:pPr>
              <a:buFontTx/>
              <a:buNone/>
              <a:tabLst>
                <a:tab pos="5657850" algn="l"/>
              </a:tabLst>
            </a:pPr>
            <a:r>
              <a:rPr lang="en-US" sz="2400" b="1" i="1" dirty="0">
                <a:cs typeface="Times New Roman" pitchFamily="18" charset="0"/>
              </a:rPr>
              <a:t>We Can Provide Advice on:</a:t>
            </a:r>
          </a:p>
          <a:p>
            <a:pPr>
              <a:buFontTx/>
              <a:buNone/>
              <a:tabLst>
                <a:tab pos="5657850" algn="l"/>
              </a:tabLst>
            </a:pPr>
            <a:r>
              <a:rPr lang="en-US" sz="2000" b="1" dirty="0">
                <a:cs typeface="Arial" charset="0"/>
              </a:rPr>
              <a:t> 	SLD forms  470, 471, 486, 472, 500</a:t>
            </a:r>
            <a:endParaRPr lang="en-US" sz="2000" b="1" dirty="0">
              <a:cs typeface="Times New Roman" pitchFamily="18" charset="0"/>
            </a:endParaRPr>
          </a:p>
          <a:p>
            <a:pPr>
              <a:buFontTx/>
              <a:buNone/>
              <a:tabLst>
                <a:tab pos="5657850" algn="l"/>
              </a:tabLst>
            </a:pPr>
            <a:r>
              <a:rPr lang="en-US" sz="2000" b="1" dirty="0">
                <a:cs typeface="Arial" charset="0"/>
              </a:rPr>
              <a:t> 	Eligibility of goods, services and locations</a:t>
            </a:r>
            <a:endParaRPr lang="en-US" sz="2000" b="1" dirty="0">
              <a:cs typeface="Times New Roman" pitchFamily="18" charset="0"/>
            </a:endParaRPr>
          </a:p>
          <a:p>
            <a:pPr>
              <a:buFontTx/>
              <a:buNone/>
              <a:tabLst>
                <a:tab pos="5657850" algn="l"/>
              </a:tabLst>
            </a:pPr>
            <a:r>
              <a:rPr lang="en-US" sz="2000" b="1" dirty="0">
                <a:cs typeface="Arial" charset="0"/>
              </a:rPr>
              <a:t>	Strategy for writing an appeal</a:t>
            </a:r>
            <a:endParaRPr lang="en-US" sz="2000" b="1" dirty="0">
              <a:cs typeface="Times New Roman" pitchFamily="18" charset="0"/>
            </a:endParaRPr>
          </a:p>
          <a:p>
            <a:pPr>
              <a:buFontTx/>
              <a:buNone/>
              <a:tabLst>
                <a:tab pos="5657850" algn="l"/>
              </a:tabLst>
            </a:pPr>
            <a:r>
              <a:rPr lang="en-US" sz="2000" b="1" dirty="0">
                <a:cs typeface="Arial" charset="0"/>
              </a:rPr>
              <a:t>	SPIN Change, Service Subs, Invoice Extensions</a:t>
            </a:r>
            <a:endParaRPr lang="en-US" sz="2000" b="1" dirty="0">
              <a:cs typeface="Times New Roman" pitchFamily="18" charset="0"/>
            </a:endParaRPr>
          </a:p>
          <a:p>
            <a:pPr>
              <a:buFontTx/>
              <a:buNone/>
              <a:tabLst>
                <a:tab pos="5657850" algn="l"/>
              </a:tabLst>
            </a:pPr>
            <a:r>
              <a:rPr lang="en-US" sz="2400" b="1" i="1" dirty="0">
                <a:cs typeface="Times New Roman" pitchFamily="18" charset="0"/>
              </a:rPr>
              <a:t>We Cannot:</a:t>
            </a:r>
          </a:p>
          <a:p>
            <a:pPr>
              <a:buFontTx/>
              <a:buNone/>
              <a:tabLst>
                <a:tab pos="5657850" algn="l"/>
              </a:tabLst>
            </a:pPr>
            <a:r>
              <a:rPr lang="en-US" sz="2000" b="1" dirty="0">
                <a:cs typeface="Times New Roman" pitchFamily="18" charset="0"/>
              </a:rPr>
              <a:t>	Prepare, complete or submit FCC forms</a:t>
            </a:r>
          </a:p>
          <a:p>
            <a:pPr>
              <a:buFontTx/>
              <a:buNone/>
              <a:tabLst>
                <a:tab pos="5657850" algn="l"/>
              </a:tabLst>
            </a:pPr>
            <a:r>
              <a:rPr lang="en-US" sz="2000" b="1" dirty="0">
                <a:cs typeface="Times New Roman" pitchFamily="18" charset="0"/>
              </a:rPr>
              <a:t>	Act on behalf of an entity</a:t>
            </a:r>
          </a:p>
        </p:txBody>
      </p:sp>
      <p:sp>
        <p:nvSpPr>
          <p:cNvPr id="239618" name="Rectangle 2"/>
          <p:cNvSpPr>
            <a:spLocks noGrp="1" noChangeArrowheads="1"/>
          </p:cNvSpPr>
          <p:nvPr>
            <p:ph type="title"/>
          </p:nvPr>
        </p:nvSpPr>
        <p:spPr>
          <a:xfrm>
            <a:off x="685800" y="838200"/>
            <a:ext cx="7772400" cy="1143000"/>
          </a:xfrm>
        </p:spPr>
        <p:txBody>
          <a:bodyPr/>
          <a:lstStyle/>
          <a:p>
            <a:pPr algn="ctr">
              <a:lnSpc>
                <a:spcPct val="80000"/>
              </a:lnSpc>
              <a:defRPr/>
            </a:pPr>
            <a:br>
              <a:rPr lang="en-US" sz="2400" i="1" dirty="0">
                <a:solidFill>
                  <a:schemeClr val="accent2"/>
                </a:solidFill>
                <a:latin typeface="Arial Black" pitchFamily="34" charset="0"/>
              </a:rPr>
            </a:br>
            <a:r>
              <a:rPr lang="en-US" sz="2400" b="1" dirty="0">
                <a:latin typeface="Arial" charset="0"/>
              </a:rPr>
              <a:t>Information &amp; Assistance</a:t>
            </a:r>
            <a:br>
              <a:rPr lang="en-US" sz="2400" b="1" dirty="0">
                <a:latin typeface="Arial" charset="0"/>
              </a:rPr>
            </a:br>
            <a:r>
              <a:rPr lang="en-US" sz="2400" b="1" dirty="0">
                <a:latin typeface="Arial" charset="0"/>
              </a:rPr>
              <a:t>BTU Kansas E-Rate Support Hotline</a:t>
            </a:r>
          </a:p>
        </p:txBody>
      </p:sp>
      <p:sp>
        <p:nvSpPr>
          <p:cNvPr id="3" name="Date Placeholder 2">
            <a:extLst>
              <a:ext uri="{FF2B5EF4-FFF2-40B4-BE49-F238E27FC236}">
                <a16:creationId xmlns:a16="http://schemas.microsoft.com/office/drawing/2014/main" id="{31A7DCA8-73B7-4FCA-8406-C0814A988BED}"/>
              </a:ext>
            </a:extLst>
          </p:cNvPr>
          <p:cNvSpPr>
            <a:spLocks noGrp="1"/>
          </p:cNvSpPr>
          <p:nvPr>
            <p:ph type="dt" sz="half" idx="10"/>
          </p:nvPr>
        </p:nvSpPr>
        <p:spPr/>
        <p:txBody>
          <a:bodyPr/>
          <a:lstStyle/>
          <a:p>
            <a:pPr>
              <a:defRPr/>
            </a:pPr>
            <a:r>
              <a:rPr lang="en-US"/>
              <a:t>October 2025</a:t>
            </a:r>
            <a:endParaRPr lang="en-US" dirty="0"/>
          </a:p>
        </p:txBody>
      </p:sp>
      <p:sp>
        <p:nvSpPr>
          <p:cNvPr id="4" name="Slide Number Placeholder 3">
            <a:extLst>
              <a:ext uri="{FF2B5EF4-FFF2-40B4-BE49-F238E27FC236}">
                <a16:creationId xmlns:a16="http://schemas.microsoft.com/office/drawing/2014/main" id="{AB883994-73E4-4EF3-9C47-CE493C5BB330}"/>
              </a:ext>
            </a:extLst>
          </p:cNvPr>
          <p:cNvSpPr>
            <a:spLocks noGrp="1"/>
          </p:cNvSpPr>
          <p:nvPr>
            <p:ph type="sldNum" sz="quarter" idx="12"/>
          </p:nvPr>
        </p:nvSpPr>
        <p:spPr/>
        <p:txBody>
          <a:bodyPr/>
          <a:lstStyle/>
          <a:p>
            <a:pPr>
              <a:defRPr/>
            </a:pPr>
            <a:fld id="{364B4017-E8A1-4208-83DC-DDA2983EB9D3}" type="slidenum">
              <a:rPr lang="en-US" smtClean="0"/>
              <a:pPr>
                <a:defRPr/>
              </a:pPr>
              <a:t>109</a:t>
            </a:fld>
            <a:endParaRPr lang="en-US" dirty="0"/>
          </a:p>
        </p:txBody>
      </p:sp>
      <p:sp>
        <p:nvSpPr>
          <p:cNvPr id="105477" name="Slide Number Placeholder 5"/>
          <p:cNvSpPr>
            <a:spLocks/>
          </p:cNvSpPr>
          <p:nvPr/>
        </p:nvSpPr>
        <p:spPr bwMode="auto">
          <a:xfrm>
            <a:off x="8531225" y="5648325"/>
            <a:ext cx="549275" cy="396875"/>
          </a:xfrm>
          <a:prstGeom prst="bracketPair">
            <a:avLst>
              <a:gd name="adj" fmla="val 0"/>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fld id="{42124902-595F-4989-9926-77D8D25937F1}" type="slidenum">
              <a:rPr lang="en-US"/>
              <a:pPr algn="ctr"/>
              <a:t>109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4C69D4-4255-4BEC-80D8-AD7E52E88A41}"/>
              </a:ext>
            </a:extLst>
          </p:cNvPr>
          <p:cNvSpPr>
            <a:spLocks noGrp="1"/>
          </p:cNvSpPr>
          <p:nvPr>
            <p:ph type="title"/>
          </p:nvPr>
        </p:nvSpPr>
        <p:spPr>
          <a:xfrm>
            <a:off x="1828800" y="447620"/>
            <a:ext cx="6629400" cy="1143000"/>
          </a:xfrm>
        </p:spPr>
        <p:txBody>
          <a:bodyPr anchor="ctr">
            <a:normAutofit/>
          </a:bodyPr>
          <a:lstStyle/>
          <a:p>
            <a:r>
              <a:rPr lang="en-US" b="1" dirty="0"/>
              <a:t>First Some Buzzwords…</a:t>
            </a:r>
          </a:p>
        </p:txBody>
      </p:sp>
      <p:pic>
        <p:nvPicPr>
          <p:cNvPr id="11271" name="Picture 11270" descr="Periodic table of elements">
            <a:extLst>
              <a:ext uri="{FF2B5EF4-FFF2-40B4-BE49-F238E27FC236}">
                <a16:creationId xmlns:a16="http://schemas.microsoft.com/office/drawing/2014/main" id="{4B8C79D7-F186-B2D4-DCC7-752B020365B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57200" y="1536192"/>
            <a:ext cx="3657600" cy="4590288"/>
          </a:xfrm>
          <a:prstGeom prst="rect">
            <a:avLst/>
          </a:prstGeom>
          <a:noFill/>
        </p:spPr>
      </p:pic>
      <p:sp>
        <p:nvSpPr>
          <p:cNvPr id="7" name="Content Placeholder 2">
            <a:extLst>
              <a:ext uri="{FF2B5EF4-FFF2-40B4-BE49-F238E27FC236}">
                <a16:creationId xmlns:a16="http://schemas.microsoft.com/office/drawing/2014/main" id="{B78703F7-8448-429F-85A0-318F39EE8685}"/>
              </a:ext>
            </a:extLst>
          </p:cNvPr>
          <p:cNvSpPr>
            <a:spLocks noGrp="1"/>
          </p:cNvSpPr>
          <p:nvPr>
            <p:ph sz="half" idx="2"/>
          </p:nvPr>
        </p:nvSpPr>
        <p:spPr>
          <a:xfrm>
            <a:off x="4419600" y="1536192"/>
            <a:ext cx="3657600" cy="4590288"/>
          </a:xfrm>
        </p:spPr>
        <p:txBody>
          <a:bodyPr wrap="square" anchor="t">
            <a:normAutofit/>
          </a:bodyPr>
          <a:lstStyle/>
          <a:p>
            <a:pPr>
              <a:lnSpc>
                <a:spcPct val="90000"/>
              </a:lnSpc>
              <a:spcAft>
                <a:spcPts val="0"/>
              </a:spcAft>
              <a:buFont typeface="Arial" panose="020B0604020202020204" pitchFamily="34" charset="0"/>
              <a:buChar char="•"/>
              <a:defRPr/>
            </a:pPr>
            <a:r>
              <a:rPr lang="en-US" sz="1300" dirty="0"/>
              <a:t>BEN – Billed Entity Number - </a:t>
            </a:r>
            <a:r>
              <a:rPr lang="en-US" sz="1300" b="0" i="0" u="none" strike="noStrike" baseline="0" dirty="0"/>
              <a:t>A unique number assigned by USAC to each billed entity (school, library, or consortium) that pays for services.</a:t>
            </a:r>
          </a:p>
          <a:p>
            <a:pPr marL="114300" indent="0">
              <a:lnSpc>
                <a:spcPct val="90000"/>
              </a:lnSpc>
              <a:spcAft>
                <a:spcPts val="0"/>
              </a:spcAft>
              <a:buNone/>
              <a:defRPr/>
            </a:pPr>
            <a:r>
              <a:rPr lang="en-US" sz="1300" b="0" i="0" u="none" strike="noStrike" baseline="0" dirty="0"/>
              <a:t> </a:t>
            </a:r>
            <a:endParaRPr lang="en-US" sz="1300" dirty="0"/>
          </a:p>
          <a:p>
            <a:pPr>
              <a:lnSpc>
                <a:spcPct val="90000"/>
              </a:lnSpc>
            </a:pPr>
            <a:r>
              <a:rPr lang="en-US" sz="1300" i="0" u="none" strike="noStrike" baseline="0" dirty="0"/>
              <a:t>FRN – Funding Request Number - A unique number that USAC assigns to each funding request in an FCC Form 471. </a:t>
            </a:r>
          </a:p>
          <a:p>
            <a:pPr>
              <a:lnSpc>
                <a:spcPct val="90000"/>
              </a:lnSpc>
            </a:pPr>
            <a:endParaRPr lang="en-US" sz="1300" dirty="0"/>
          </a:p>
          <a:p>
            <a:pPr>
              <a:lnSpc>
                <a:spcPct val="90000"/>
              </a:lnSpc>
            </a:pPr>
            <a:r>
              <a:rPr lang="en-US" sz="1300" i="0" u="none" strike="noStrike" baseline="0" dirty="0"/>
              <a:t>FY – Funding Year – see next slide</a:t>
            </a:r>
          </a:p>
          <a:p>
            <a:pPr>
              <a:lnSpc>
                <a:spcPct val="90000"/>
              </a:lnSpc>
            </a:pPr>
            <a:endParaRPr lang="en-US" sz="1300" dirty="0"/>
          </a:p>
          <a:p>
            <a:pPr>
              <a:lnSpc>
                <a:spcPct val="90000"/>
              </a:lnSpc>
            </a:pPr>
            <a:r>
              <a:rPr lang="en-US" sz="1300" i="0" u="none" strike="noStrike" baseline="0" dirty="0"/>
              <a:t>NIF – Non-Instructional Facility - </a:t>
            </a:r>
            <a:r>
              <a:rPr lang="en-US" sz="1300" b="0" i="0" u="none" strike="noStrike" baseline="0" dirty="0"/>
              <a:t>A school building without classrooms or a library building without public areas. </a:t>
            </a:r>
            <a:endParaRPr lang="en-US" sz="1300" i="0" u="none" strike="noStrike" baseline="0" dirty="0"/>
          </a:p>
          <a:p>
            <a:pPr>
              <a:lnSpc>
                <a:spcPct val="90000"/>
              </a:lnSpc>
            </a:pPr>
            <a:endParaRPr lang="en-US" sz="1300" dirty="0"/>
          </a:p>
          <a:p>
            <a:pPr>
              <a:lnSpc>
                <a:spcPct val="90000"/>
              </a:lnSpc>
            </a:pPr>
            <a:r>
              <a:rPr lang="en-US" sz="1300" dirty="0"/>
              <a:t>SPIN – Service Provider ID Number - </a:t>
            </a:r>
            <a:r>
              <a:rPr lang="en-US" sz="1300" b="0" i="0" u="none" strike="noStrike" baseline="0" dirty="0"/>
              <a:t>A unique number that USAC assigns to each service provider once that service provider has submitted the FCC Form 498 to USAC. </a:t>
            </a:r>
            <a:endParaRPr lang="en-US" sz="1300" dirty="0"/>
          </a:p>
          <a:p>
            <a:pPr>
              <a:lnSpc>
                <a:spcPct val="90000"/>
              </a:lnSpc>
            </a:pPr>
            <a:endParaRPr lang="en-US" sz="1300" dirty="0"/>
          </a:p>
        </p:txBody>
      </p:sp>
      <p:sp>
        <p:nvSpPr>
          <p:cNvPr id="11269" name="Slide Number Placeholder 5"/>
          <p:cNvSpPr>
            <a:spLocks noGrp="1"/>
          </p:cNvSpPr>
          <p:nvPr>
            <p:ph type="sldNum" sz="quarter" idx="10"/>
          </p:nvPr>
        </p:nvSpPr>
        <p:spPr bwMode="auto">
          <a:xfrm>
            <a:off x="8531225" y="5648325"/>
            <a:ext cx="549275" cy="396875"/>
          </a:xfrm>
          <a:extLst>
            <a:ext uri="{909E8E84-426E-40DD-AFC4-6F175D3DCCD1}">
              <a14:hiddenFill xmlns:a14="http://schemas.microsoft.com/office/drawing/2010/main">
                <a:solidFill>
                  <a:srgbClr val="FFFFFF"/>
                </a:solidFill>
              </a14:hiddenFill>
            </a:ext>
          </a:extLst>
        </p:spPr>
        <p:txBody>
          <a:bodyPr numCol="1" anchor="ctr" anchorCtr="0" compatLnSpc="1">
            <a:prstTxWarp prst="textNoShape">
              <a:avLst/>
            </a:prstTxWarp>
            <a:normAutofit/>
          </a:bodyPr>
          <a:lstStyle/>
          <a:p>
            <a:pPr>
              <a:spcAft>
                <a:spcPts val="600"/>
              </a:spcAft>
            </a:pPr>
            <a:fld id="{5E98A0CB-AF5B-49BD-9DBB-618DD567ECAA}" type="slidenum">
              <a:rPr lang="en-US" smtClean="0"/>
              <a:pPr>
                <a:spcAft>
                  <a:spcPts val="600"/>
                </a:spcAft>
              </a:pPr>
              <a:t>11</a:t>
            </a:fld>
            <a:endParaRPr lang="en-US"/>
          </a:p>
        </p:txBody>
      </p:sp>
      <p:sp>
        <p:nvSpPr>
          <p:cNvPr id="11268" name="Date Placeholder 3"/>
          <p:cNvSpPr>
            <a:spLocks noGrp="1"/>
          </p:cNvSpPr>
          <p:nvPr>
            <p:ph type="dt" sz="half" idx="12"/>
          </p:nvPr>
        </p:nvSpPr>
        <p:spPr bwMode="auto">
          <a:xfrm rot="16200000">
            <a:off x="7551738" y="1646237"/>
            <a:ext cx="2438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Aft>
                <a:spcPts val="600"/>
              </a:spcAft>
            </a:pPr>
            <a:r>
              <a:rPr lang="en-US">
                <a:solidFill>
                  <a:schemeClr val="bg2"/>
                </a:solidFill>
              </a:rPr>
              <a:t>October 2025</a:t>
            </a:r>
          </a:p>
        </p:txBody>
      </p:sp>
    </p:spTree>
    <p:extLst>
      <p:ext uri="{BB962C8B-B14F-4D97-AF65-F5344CB8AC3E}">
        <p14:creationId xmlns:p14="http://schemas.microsoft.com/office/powerpoint/2010/main" val="24084911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457200" y="1905000"/>
            <a:ext cx="7467600" cy="3962400"/>
          </a:xfrm>
        </p:spPr>
        <p:txBody>
          <a:bodyPr/>
          <a:lstStyle/>
          <a:p>
            <a:pPr algn="ctr" eaLnBrk="1" hangingPunct="1">
              <a:lnSpc>
                <a:spcPct val="90000"/>
              </a:lnSpc>
              <a:buFontTx/>
              <a:buNone/>
              <a:tabLst>
                <a:tab pos="5657850" algn="l"/>
              </a:tabLst>
              <a:defRPr/>
            </a:pPr>
            <a:r>
              <a:rPr lang="en-US" sz="2400" b="1" i="1" dirty="0"/>
              <a:t> </a:t>
            </a:r>
            <a:r>
              <a:rPr lang="en-US" sz="2400" b="1" dirty="0">
                <a:latin typeface="Arial" charset="0"/>
              </a:rPr>
              <a:t>BTU Consulting, LLC</a:t>
            </a:r>
            <a:endParaRPr lang="en-US" sz="2000" b="1" i="1" dirty="0">
              <a:solidFill>
                <a:srgbClr val="000000"/>
              </a:solidFill>
              <a:cs typeface="Arial" charset="0"/>
            </a:endParaRPr>
          </a:p>
          <a:p>
            <a:pPr algn="ctr" eaLnBrk="1" hangingPunct="1">
              <a:lnSpc>
                <a:spcPct val="120000"/>
              </a:lnSpc>
              <a:buFont typeface="Arial" charset="0"/>
              <a:buNone/>
              <a:tabLst>
                <a:tab pos="5657850" algn="l"/>
              </a:tabLst>
              <a:defRPr/>
            </a:pPr>
            <a:r>
              <a:rPr lang="en-US" sz="2000" b="1" i="1" dirty="0"/>
              <a:t>Toll Free Support Hotline – </a:t>
            </a:r>
            <a:r>
              <a:rPr lang="en-US" sz="2000" b="1" i="1" dirty="0">
                <a:solidFill>
                  <a:srgbClr val="000000"/>
                </a:solidFill>
                <a:cs typeface="Arial" charset="0"/>
              </a:rPr>
              <a:t>866-372-8302</a:t>
            </a:r>
          </a:p>
          <a:p>
            <a:pPr algn="ctr" eaLnBrk="1" hangingPunct="1">
              <a:lnSpc>
                <a:spcPct val="120000"/>
              </a:lnSpc>
              <a:buFontTx/>
              <a:buNone/>
              <a:tabLst>
                <a:tab pos="5657850" algn="l"/>
              </a:tabLst>
              <a:defRPr/>
            </a:pPr>
            <a:r>
              <a:rPr lang="en-US" sz="2000" b="1" i="1" dirty="0"/>
              <a:t>Email to: </a:t>
            </a:r>
          </a:p>
          <a:p>
            <a:pPr algn="ctr" eaLnBrk="1" hangingPunct="1">
              <a:lnSpc>
                <a:spcPct val="120000"/>
              </a:lnSpc>
              <a:buFontTx/>
              <a:buNone/>
              <a:tabLst>
                <a:tab pos="5657850" algn="l"/>
              </a:tabLst>
              <a:defRPr/>
            </a:pPr>
            <a:r>
              <a:rPr lang="en-US" sz="2000" b="1" i="1" dirty="0"/>
              <a:t>Lori Thompson: </a:t>
            </a:r>
            <a:r>
              <a:rPr lang="en-US" sz="2000" b="1" i="1" dirty="0">
                <a:hlinkClick r:id="rId2"/>
              </a:rPr>
              <a:t>lori@btu-consultants.com</a:t>
            </a:r>
            <a:endParaRPr lang="en-US" sz="2000" b="1" i="1" dirty="0"/>
          </a:p>
          <a:p>
            <a:pPr algn="ctr" eaLnBrk="1" hangingPunct="1">
              <a:lnSpc>
                <a:spcPct val="120000"/>
              </a:lnSpc>
              <a:buNone/>
              <a:tabLst>
                <a:tab pos="5657850" algn="l"/>
              </a:tabLst>
              <a:defRPr/>
            </a:pPr>
            <a:r>
              <a:rPr lang="en-US" sz="2000" b="1" i="1" dirty="0"/>
              <a:t>Valerie Thompson: </a:t>
            </a:r>
            <a:r>
              <a:rPr lang="en-US" sz="2000" b="1" i="1" dirty="0">
                <a:hlinkClick r:id="rId2"/>
              </a:rPr>
              <a:t>valerie@btu-consultants.com</a:t>
            </a:r>
            <a:endParaRPr lang="en-US" sz="2000" b="1" i="1" dirty="0"/>
          </a:p>
          <a:p>
            <a:pPr algn="ctr" eaLnBrk="1" hangingPunct="1">
              <a:lnSpc>
                <a:spcPct val="120000"/>
              </a:lnSpc>
              <a:buFontTx/>
              <a:buNone/>
              <a:tabLst>
                <a:tab pos="5657850" algn="l"/>
              </a:tabLst>
              <a:defRPr/>
            </a:pPr>
            <a:r>
              <a:rPr lang="en-US" sz="2000" b="1" i="1" dirty="0"/>
              <a:t>Don Dietrich’s email:  </a:t>
            </a:r>
            <a:r>
              <a:rPr lang="en-US" sz="2000" b="1" i="1" dirty="0">
                <a:hlinkClick r:id="rId3"/>
              </a:rPr>
              <a:t>ddietrich@e-rateprofessionals.com</a:t>
            </a:r>
            <a:endParaRPr lang="en-US" sz="2000" b="1" i="1" dirty="0"/>
          </a:p>
          <a:p>
            <a:pPr algn="ctr" eaLnBrk="1" hangingPunct="1">
              <a:lnSpc>
                <a:spcPct val="120000"/>
              </a:lnSpc>
              <a:buFontTx/>
              <a:buNone/>
              <a:tabLst>
                <a:tab pos="5657850" algn="l"/>
              </a:tabLst>
              <a:defRPr/>
            </a:pPr>
            <a:endParaRPr lang="en-US" sz="2000" b="1" i="1" dirty="0"/>
          </a:p>
          <a:p>
            <a:pPr algn="ctr" eaLnBrk="1" hangingPunct="1">
              <a:lnSpc>
                <a:spcPct val="120000"/>
              </a:lnSpc>
              <a:buFontTx/>
              <a:buNone/>
              <a:tabLst>
                <a:tab pos="5657850" algn="l"/>
              </a:tabLst>
              <a:defRPr/>
            </a:pPr>
            <a:r>
              <a:rPr lang="en-US" sz="2000" b="1" i="1" dirty="0"/>
              <a:t>Don Dietrich’s Cell Phone:  314-378-1667</a:t>
            </a:r>
          </a:p>
        </p:txBody>
      </p:sp>
      <p:sp>
        <p:nvSpPr>
          <p:cNvPr id="138244" name="Rectangle 2"/>
          <p:cNvSpPr>
            <a:spLocks noGrp="1" noChangeArrowheads="1"/>
          </p:cNvSpPr>
          <p:nvPr>
            <p:ph type="title"/>
          </p:nvPr>
        </p:nvSpPr>
        <p:spPr>
          <a:xfrm>
            <a:off x="685800" y="838200"/>
            <a:ext cx="7772400" cy="1143000"/>
          </a:xfrm>
        </p:spPr>
        <p:txBody>
          <a:bodyPr/>
          <a:lstStyle/>
          <a:p>
            <a:pPr eaLnBrk="1" fontAlgn="auto" hangingPunct="1">
              <a:lnSpc>
                <a:spcPct val="80000"/>
              </a:lnSpc>
              <a:spcAft>
                <a:spcPts val="0"/>
              </a:spcAft>
              <a:defRPr/>
            </a:pPr>
            <a:br>
              <a:rPr lang="en-US" sz="2400" i="1" dirty="0">
                <a:latin typeface="Arial Black" pitchFamily="34" charset="0"/>
              </a:rPr>
            </a:br>
            <a:r>
              <a:rPr lang="en-US" sz="2400" b="1" dirty="0">
                <a:latin typeface="Arial" charset="0"/>
              </a:rPr>
              <a:t>Information &amp; Assistance</a:t>
            </a:r>
          </a:p>
        </p:txBody>
      </p:sp>
      <p:sp>
        <p:nvSpPr>
          <p:cNvPr id="10650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0650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3E7B0CE-30D4-493C-A2CD-5C1ECF258E87}" type="slidenum">
              <a:rPr lang="en-US" smtClean="0">
                <a:solidFill>
                  <a:schemeClr val="tx1"/>
                </a:solidFill>
              </a:rPr>
              <a:pPr/>
              <a:t>110</a:t>
            </a:fld>
            <a:endParaRPr lang="en-US" dirty="0">
              <a:solidFill>
                <a:schemeClr val="tx1"/>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Date Placeholder 3"/>
          <p:cNvSpPr>
            <a:spLocks noGrp="1"/>
          </p:cNvSpPr>
          <p:nvPr>
            <p:ph type="dt" sz="half" idx="10"/>
          </p:nvPr>
        </p:nvSpPr>
        <p:spPr bwMode="auto">
          <a:xfrm rot="16200000">
            <a:off x="7551738" y="1646237"/>
            <a:ext cx="2438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Aft>
                <a:spcPts val="600"/>
              </a:spcAft>
            </a:pPr>
            <a:r>
              <a:rPr lang="en-US">
                <a:solidFill>
                  <a:schemeClr val="bg2"/>
                </a:solidFill>
              </a:rPr>
              <a:t>October 2025</a:t>
            </a:r>
          </a:p>
        </p:txBody>
      </p:sp>
      <p:sp>
        <p:nvSpPr>
          <p:cNvPr id="107524" name="Slide Number Placeholder 5"/>
          <p:cNvSpPr>
            <a:spLocks noGrp="1"/>
          </p:cNvSpPr>
          <p:nvPr>
            <p:ph type="sldNum" sz="quarter" idx="12"/>
          </p:nvPr>
        </p:nvSpPr>
        <p:spPr bwMode="auto">
          <a:xfrm>
            <a:off x="8531225" y="5648325"/>
            <a:ext cx="549275" cy="396875"/>
          </a:xfrm>
          <a:extLst>
            <a:ext uri="{909E8E84-426E-40DD-AFC4-6F175D3DCCD1}">
              <a14:hiddenFill xmlns:a14="http://schemas.microsoft.com/office/drawing/2010/main">
                <a:solidFill>
                  <a:srgbClr val="FFFFFF"/>
                </a:solidFill>
              </a14:hiddenFill>
            </a:ext>
          </a:extLst>
        </p:spPr>
        <p:txBody>
          <a:bodyPr numCol="1" anchor="ctr" anchorCtr="0" compatLnSpc="1">
            <a:prstTxWarp prst="textNoShape">
              <a:avLst/>
            </a:prstTxWarp>
            <a:normAutofit/>
          </a:bodyPr>
          <a:lstStyle/>
          <a:p>
            <a:pPr>
              <a:spcAft>
                <a:spcPts val="600"/>
              </a:spcAft>
            </a:pPr>
            <a:fld id="{7F52C9BF-4B36-46CA-A8AA-6718047A4627}" type="slidenum">
              <a:rPr lang="en-US" smtClean="0"/>
              <a:pPr>
                <a:spcAft>
                  <a:spcPts val="600"/>
                </a:spcAft>
              </a:pPr>
              <a:t>111</a:t>
            </a:fld>
            <a:endParaRPr lang="en-US"/>
          </a:p>
        </p:txBody>
      </p:sp>
      <p:sp>
        <p:nvSpPr>
          <p:cNvPr id="2" name="TextBox 1">
            <a:extLst>
              <a:ext uri="{FF2B5EF4-FFF2-40B4-BE49-F238E27FC236}">
                <a16:creationId xmlns:a16="http://schemas.microsoft.com/office/drawing/2014/main" id="{F7AB50C8-26F2-3C05-A77C-83908A88EF34}"/>
              </a:ext>
            </a:extLst>
          </p:cNvPr>
          <p:cNvSpPr txBox="1"/>
          <p:nvPr/>
        </p:nvSpPr>
        <p:spPr>
          <a:xfrm>
            <a:off x="3124200" y="2590800"/>
            <a:ext cx="2895600" cy="584775"/>
          </a:xfrm>
          <a:prstGeom prst="rect">
            <a:avLst/>
          </a:prstGeom>
          <a:noFill/>
        </p:spPr>
        <p:txBody>
          <a:bodyPr wrap="square" rtlCol="0">
            <a:spAutoFit/>
          </a:bodyPr>
          <a:lstStyle/>
          <a:p>
            <a:pPr algn="ctr"/>
            <a:r>
              <a:rPr lang="en-US" sz="3200" b="1" dirty="0"/>
              <a:t>Questions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dirty="0"/>
              <a:t>October 2025</a:t>
            </a:r>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12</a:t>
            </a:fld>
            <a:endParaRPr lang="en-US" dirty="0">
              <a:solidFill>
                <a:schemeClr val="tx1"/>
              </a:solidFill>
            </a:endParaRPr>
          </a:p>
        </p:txBody>
      </p:sp>
      <p:pic>
        <p:nvPicPr>
          <p:cNvPr id="4" name="Picture 3">
            <a:extLst>
              <a:ext uri="{FF2B5EF4-FFF2-40B4-BE49-F238E27FC236}">
                <a16:creationId xmlns:a16="http://schemas.microsoft.com/office/drawing/2014/main" id="{326C0BDA-EE00-AF24-EF0C-B34E2DE3BDA1}"/>
              </a:ext>
            </a:extLst>
          </p:cNvPr>
          <p:cNvPicPr>
            <a:picLocks noChangeAspect="1"/>
          </p:cNvPicPr>
          <p:nvPr/>
        </p:nvPicPr>
        <p:blipFill>
          <a:blip r:embed="rId3"/>
          <a:stretch>
            <a:fillRect/>
          </a:stretch>
        </p:blipFill>
        <p:spPr>
          <a:xfrm>
            <a:off x="609600" y="1579514"/>
            <a:ext cx="7328971" cy="4135486"/>
          </a:xfrm>
          <a:prstGeom prst="rect">
            <a:avLst/>
          </a:prstGeom>
        </p:spPr>
      </p:pic>
    </p:spTree>
    <p:extLst>
      <p:ext uri="{BB962C8B-B14F-4D97-AF65-F5344CB8AC3E}">
        <p14:creationId xmlns:p14="http://schemas.microsoft.com/office/powerpoint/2010/main" val="115964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13</a:t>
            </a:fld>
            <a:endParaRPr lang="en-US" dirty="0">
              <a:solidFill>
                <a:schemeClr val="tx1"/>
              </a:solidFill>
            </a:endParaRPr>
          </a:p>
        </p:txBody>
      </p:sp>
      <p:pic>
        <p:nvPicPr>
          <p:cNvPr id="4" name="Picture 3"/>
          <p:cNvPicPr>
            <a:picLocks noChangeAspect="1"/>
          </p:cNvPicPr>
          <p:nvPr/>
        </p:nvPicPr>
        <p:blipFill>
          <a:blip r:embed="rId3"/>
          <a:stretch>
            <a:fillRect/>
          </a:stretch>
        </p:blipFill>
        <p:spPr>
          <a:xfrm>
            <a:off x="1096510" y="1057274"/>
            <a:ext cx="6324600" cy="4743451"/>
          </a:xfrm>
          <a:prstGeom prst="rect">
            <a:avLst/>
          </a:prstGeom>
        </p:spPr>
      </p:pic>
      <p:sp>
        <p:nvSpPr>
          <p:cNvPr id="2" name="TextBox 1"/>
          <p:cNvSpPr txBox="1"/>
          <p:nvPr/>
        </p:nvSpPr>
        <p:spPr>
          <a:xfrm>
            <a:off x="7366226" y="1981200"/>
            <a:ext cx="762000" cy="369332"/>
          </a:xfrm>
          <a:prstGeom prst="rect">
            <a:avLst/>
          </a:prstGeom>
          <a:noFill/>
        </p:spPr>
        <p:txBody>
          <a:bodyPr wrap="square" rtlCol="0">
            <a:spAutoFit/>
          </a:bodyPr>
          <a:lstStyle/>
          <a:p>
            <a:r>
              <a:rPr lang="en-US" dirty="0">
                <a:solidFill>
                  <a:srgbClr val="FF0000"/>
                </a:solidFill>
              </a:rPr>
              <a:t>Today</a:t>
            </a:r>
          </a:p>
        </p:txBody>
      </p:sp>
      <p:sp>
        <p:nvSpPr>
          <p:cNvPr id="6" name="TextBox 5"/>
          <p:cNvSpPr txBox="1"/>
          <p:nvPr/>
        </p:nvSpPr>
        <p:spPr>
          <a:xfrm>
            <a:off x="7191942" y="3407229"/>
            <a:ext cx="1216022" cy="369332"/>
          </a:xfrm>
          <a:prstGeom prst="rect">
            <a:avLst/>
          </a:prstGeom>
          <a:noFill/>
        </p:spPr>
        <p:txBody>
          <a:bodyPr wrap="square" rtlCol="0">
            <a:spAutoFit/>
          </a:bodyPr>
          <a:lstStyle/>
          <a:p>
            <a:r>
              <a:rPr lang="en-US" dirty="0">
                <a:solidFill>
                  <a:srgbClr val="FF0000"/>
                </a:solidFill>
              </a:rPr>
              <a:t> Mar 2026</a:t>
            </a:r>
          </a:p>
        </p:txBody>
      </p:sp>
      <p:sp>
        <p:nvSpPr>
          <p:cNvPr id="7" name="TextBox 6"/>
          <p:cNvSpPr txBox="1"/>
          <p:nvPr/>
        </p:nvSpPr>
        <p:spPr>
          <a:xfrm>
            <a:off x="7266553" y="4646052"/>
            <a:ext cx="1066800" cy="369332"/>
          </a:xfrm>
          <a:prstGeom prst="rect">
            <a:avLst/>
          </a:prstGeom>
          <a:noFill/>
        </p:spPr>
        <p:txBody>
          <a:bodyPr wrap="square" rtlCol="0">
            <a:spAutoFit/>
          </a:bodyPr>
          <a:lstStyle/>
          <a:p>
            <a:r>
              <a:rPr lang="en-US" dirty="0">
                <a:solidFill>
                  <a:srgbClr val="FF0000"/>
                </a:solidFill>
              </a:rPr>
              <a:t>Oct 2026</a:t>
            </a:r>
          </a:p>
        </p:txBody>
      </p:sp>
      <p:cxnSp>
        <p:nvCxnSpPr>
          <p:cNvPr id="5" name="Straight Arrow Connector 4"/>
          <p:cNvCxnSpPr>
            <a:cxnSpLocks/>
          </p:cNvCxnSpPr>
          <p:nvPr/>
        </p:nvCxnSpPr>
        <p:spPr>
          <a:xfrm>
            <a:off x="7758339" y="2350532"/>
            <a:ext cx="0" cy="1002268"/>
          </a:xfrm>
          <a:prstGeom prst="straightConnector1">
            <a:avLst/>
          </a:prstGeom>
          <a:ln>
            <a:solidFill>
              <a:srgbClr val="CC0000"/>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7758339" y="3897004"/>
            <a:ext cx="0" cy="749048"/>
          </a:xfrm>
          <a:prstGeom prst="straightConnector1">
            <a:avLst/>
          </a:prstGeom>
          <a:ln>
            <a:solidFill>
              <a:srgbClr val="CC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9908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4C69D4-4255-4BEC-80D8-AD7E52E88A41}"/>
              </a:ext>
            </a:extLst>
          </p:cNvPr>
          <p:cNvSpPr>
            <a:spLocks noGrp="1"/>
          </p:cNvSpPr>
          <p:nvPr>
            <p:ph type="title"/>
          </p:nvPr>
        </p:nvSpPr>
        <p:spPr>
          <a:xfrm>
            <a:off x="461256" y="1142999"/>
            <a:ext cx="8629730" cy="685800"/>
          </a:xfrm>
        </p:spPr>
        <p:txBody>
          <a:bodyPr/>
          <a:lstStyle/>
          <a:p>
            <a:r>
              <a:rPr lang="en-US" sz="2400" dirty="0"/>
              <a:t>Fair and Open Competition: </a:t>
            </a:r>
          </a:p>
        </p:txBody>
      </p:sp>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14</a:t>
            </a:fld>
            <a:endParaRPr lang="en-US" dirty="0">
              <a:solidFill>
                <a:schemeClr val="tx1"/>
              </a:solidFill>
            </a:endParaRPr>
          </a:p>
        </p:txBody>
      </p:sp>
      <p:pic>
        <p:nvPicPr>
          <p:cNvPr id="4" name="Picture 3">
            <a:extLst>
              <a:ext uri="{FF2B5EF4-FFF2-40B4-BE49-F238E27FC236}">
                <a16:creationId xmlns:a16="http://schemas.microsoft.com/office/drawing/2014/main" id="{5D537701-1CDB-2139-DCAB-20FD03985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1828799"/>
            <a:ext cx="7162800" cy="4276137"/>
          </a:xfrm>
          <a:prstGeom prst="rect">
            <a:avLst/>
          </a:prstGeom>
        </p:spPr>
      </p:pic>
    </p:spTree>
    <p:extLst>
      <p:ext uri="{BB962C8B-B14F-4D97-AF65-F5344CB8AC3E}">
        <p14:creationId xmlns:p14="http://schemas.microsoft.com/office/powerpoint/2010/main" val="208473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028700" y="2087227"/>
            <a:ext cx="6934200" cy="3505200"/>
          </a:xfrm>
        </p:spPr>
        <p:txBody>
          <a:bodyPr/>
          <a:lstStyle/>
          <a:p>
            <a:pPr eaLnBrk="1" hangingPunct="1">
              <a:lnSpc>
                <a:spcPct val="120000"/>
              </a:lnSpc>
            </a:pPr>
            <a:r>
              <a:rPr lang="en-US" dirty="0"/>
              <a:t>Begin every new funding year with …</a:t>
            </a:r>
          </a:p>
          <a:p>
            <a:pPr lvl="1" eaLnBrk="1" hangingPunct="1">
              <a:lnSpc>
                <a:spcPct val="120000"/>
              </a:lnSpc>
            </a:pPr>
            <a:r>
              <a:rPr lang="en-US" dirty="0"/>
              <a:t>E-Rate 20xx Folder</a:t>
            </a:r>
          </a:p>
          <a:p>
            <a:pPr lvl="2" eaLnBrk="1" hangingPunct="1">
              <a:lnSpc>
                <a:spcPct val="120000"/>
              </a:lnSpc>
            </a:pPr>
            <a:r>
              <a:rPr lang="en-US" dirty="0">
                <a:hlinkClick r:id="rId3" action="ppaction://hlinkfile"/>
              </a:rPr>
              <a:t>E-Rate Project Tracking spreadsheet</a:t>
            </a:r>
            <a:endParaRPr lang="en-US" dirty="0"/>
          </a:p>
          <a:p>
            <a:pPr lvl="2" eaLnBrk="1" hangingPunct="1">
              <a:lnSpc>
                <a:spcPct val="120000"/>
              </a:lnSpc>
            </a:pPr>
            <a:r>
              <a:rPr lang="en-US" dirty="0">
                <a:hlinkClick r:id="rId4" action="ppaction://hlinkfile"/>
              </a:rPr>
              <a:t>E-Rate Binder</a:t>
            </a:r>
            <a:endParaRPr lang="en-US" dirty="0"/>
          </a:p>
          <a:p>
            <a:pPr eaLnBrk="1" hangingPunct="1">
              <a:lnSpc>
                <a:spcPct val="80000"/>
              </a:lnSpc>
            </a:pPr>
            <a:r>
              <a:rPr lang="en-US" dirty="0"/>
              <a:t>Document all activity as the funding year unfolds</a:t>
            </a:r>
          </a:p>
          <a:p>
            <a:pPr eaLnBrk="1" hangingPunct="1">
              <a:lnSpc>
                <a:spcPct val="80000"/>
              </a:lnSpc>
            </a:pPr>
            <a:r>
              <a:rPr lang="en-US" dirty="0"/>
              <a:t>Draft &amp; revise in Excel – cut &amp; paste into EPC </a:t>
            </a:r>
          </a:p>
          <a:p>
            <a:pPr eaLnBrk="1" hangingPunct="1">
              <a:lnSpc>
                <a:spcPct val="80000"/>
              </a:lnSpc>
            </a:pPr>
            <a:r>
              <a:rPr lang="en-US" dirty="0"/>
              <a:t>Schedule tasks vs respond to deadlines</a:t>
            </a:r>
          </a:p>
          <a:p>
            <a:pPr eaLnBrk="1" hangingPunct="1">
              <a:lnSpc>
                <a:spcPct val="80000"/>
              </a:lnSpc>
            </a:pPr>
            <a:r>
              <a:rPr lang="en-US" dirty="0"/>
              <a:t>You will be working on 2 or 3 folders (years) at once</a:t>
            </a:r>
          </a:p>
          <a:p>
            <a:pPr eaLnBrk="1" hangingPunct="1">
              <a:lnSpc>
                <a:spcPct val="80000"/>
              </a:lnSpc>
            </a:pPr>
            <a:endParaRPr lang="en-US" dirty="0"/>
          </a:p>
          <a:p>
            <a:pPr eaLnBrk="1" hangingPunct="1">
              <a:lnSpc>
                <a:spcPct val="80000"/>
              </a:lnSpc>
            </a:pPr>
            <a:endParaRPr lang="en-US" b="1" dirty="0"/>
          </a:p>
        </p:txBody>
      </p:sp>
      <p:sp>
        <p:nvSpPr>
          <p:cNvPr id="9220" name="Rectangle 2"/>
          <p:cNvSpPr>
            <a:spLocks noGrp="1" noChangeArrowheads="1"/>
          </p:cNvSpPr>
          <p:nvPr>
            <p:ph type="title"/>
          </p:nvPr>
        </p:nvSpPr>
        <p:spPr>
          <a:xfrm>
            <a:off x="609600" y="1066800"/>
            <a:ext cx="7772400" cy="976884"/>
          </a:xfrm>
        </p:spPr>
        <p:txBody>
          <a:bodyPr/>
          <a:lstStyle/>
          <a:p>
            <a:pPr eaLnBrk="1" fontAlgn="auto" hangingPunct="1">
              <a:lnSpc>
                <a:spcPct val="80000"/>
              </a:lnSpc>
              <a:spcAft>
                <a:spcPts val="0"/>
              </a:spcAft>
              <a:defRPr/>
            </a:pPr>
            <a:r>
              <a:rPr lang="en-US" sz="2800" dirty="0">
                <a:latin typeface="Arial" charset="0"/>
              </a:rPr>
              <a:t>E-Rate Process – </a:t>
            </a:r>
            <a:r>
              <a:rPr lang="en-US" sz="2000" dirty="0">
                <a:latin typeface="Arial" charset="0"/>
              </a:rPr>
              <a:t>(E-Rate in </a:t>
            </a:r>
            <a:r>
              <a:rPr lang="en-US" sz="2000" strike="sngStrike" dirty="0">
                <a:solidFill>
                  <a:srgbClr val="FF0000"/>
                </a:solidFill>
                <a:latin typeface="Arial" charset="0"/>
              </a:rPr>
              <a:t>24</a:t>
            </a:r>
            <a:r>
              <a:rPr lang="en-US" sz="2000" dirty="0">
                <a:latin typeface="Arial" charset="0"/>
              </a:rPr>
              <a:t> 30 hours / year)</a:t>
            </a:r>
          </a:p>
        </p:txBody>
      </p:sp>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15</a:t>
            </a:fld>
            <a:endParaRPr lang="en-US" dirty="0">
              <a:solidFill>
                <a:schemeClr val="tx1"/>
              </a:solidFill>
            </a:endParaRPr>
          </a:p>
        </p:txBody>
      </p:sp>
    </p:spTree>
    <p:extLst>
      <p:ext uri="{BB962C8B-B14F-4D97-AF65-F5344CB8AC3E}">
        <p14:creationId xmlns:p14="http://schemas.microsoft.com/office/powerpoint/2010/main" val="243386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31B18-FBFC-982A-E6B8-568541629934}"/>
            </a:ext>
          </a:extLst>
        </p:cNvPr>
        <p:cNvGrpSpPr/>
        <p:nvPr/>
      </p:nvGrpSpPr>
      <p:grpSpPr>
        <a:xfrm>
          <a:off x="0" y="0"/>
          <a:ext cx="0" cy="0"/>
          <a:chOff x="0" y="0"/>
          <a:chExt cx="0" cy="0"/>
        </a:xfrm>
      </p:grpSpPr>
      <p:sp>
        <p:nvSpPr>
          <p:cNvPr id="11268" name="Date Placeholder 3">
            <a:extLst>
              <a:ext uri="{FF2B5EF4-FFF2-40B4-BE49-F238E27FC236}">
                <a16:creationId xmlns:a16="http://schemas.microsoft.com/office/drawing/2014/main" id="{0E517532-DCF5-76F0-31A8-00E7AF0625F6}"/>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a:extLst>
              <a:ext uri="{FF2B5EF4-FFF2-40B4-BE49-F238E27FC236}">
                <a16:creationId xmlns:a16="http://schemas.microsoft.com/office/drawing/2014/main" id="{016D1A5E-9DAA-CEBB-B75E-9964DF63A080}"/>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16</a:t>
            </a:fld>
            <a:endParaRPr lang="en-US" dirty="0">
              <a:solidFill>
                <a:schemeClr val="tx1"/>
              </a:solidFill>
            </a:endParaRPr>
          </a:p>
        </p:txBody>
      </p:sp>
      <p:pic>
        <p:nvPicPr>
          <p:cNvPr id="4" name="Content Placeholder 3">
            <a:extLst>
              <a:ext uri="{FF2B5EF4-FFF2-40B4-BE49-F238E27FC236}">
                <a16:creationId xmlns:a16="http://schemas.microsoft.com/office/drawing/2014/main" id="{CC87E890-E8F0-4BD5-A83D-DD75711687A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457200" y="1286419"/>
            <a:ext cx="7665988" cy="42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16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56324" name="Rectangle 2"/>
          <p:cNvSpPr>
            <a:spLocks noGrp="1" noChangeArrowheads="1"/>
          </p:cNvSpPr>
          <p:nvPr>
            <p:ph type="title"/>
          </p:nvPr>
        </p:nvSpPr>
        <p:spPr>
          <a:xfrm>
            <a:off x="457200" y="1114940"/>
            <a:ext cx="7772400" cy="533400"/>
          </a:xfrm>
        </p:spPr>
        <p:txBody>
          <a:bodyPr/>
          <a:lstStyle/>
          <a:p>
            <a:pPr eaLnBrk="1" fontAlgn="auto" hangingPunct="1">
              <a:spcAft>
                <a:spcPts val="0"/>
              </a:spcAft>
              <a:defRPr/>
            </a:pPr>
            <a:br>
              <a:rPr lang="en-US" sz="2800" dirty="0">
                <a:solidFill>
                  <a:schemeClr val="accent2"/>
                </a:solidFill>
                <a:latin typeface="Arial" charset="0"/>
              </a:rPr>
            </a:br>
            <a:r>
              <a:rPr lang="en-US" sz="2800" dirty="0">
                <a:latin typeface="Arial" charset="0"/>
              </a:rPr>
              <a:t>EPC Portal  vs  SLD (USAC) Website</a:t>
            </a:r>
            <a:br>
              <a:rPr lang="en-US" sz="2800" dirty="0">
                <a:solidFill>
                  <a:schemeClr val="accent2"/>
                </a:solidFill>
                <a:latin typeface="Arial Black" pitchFamily="34" charset="0"/>
              </a:rPr>
            </a:br>
            <a:endParaRPr lang="en-US" sz="2800" dirty="0">
              <a:solidFill>
                <a:schemeClr val="accent2"/>
              </a:solidFill>
              <a:latin typeface="Arial Black" pitchFamily="34" charset="0"/>
            </a:endParaRPr>
          </a:p>
        </p:txBody>
      </p:sp>
      <p:sp>
        <p:nvSpPr>
          <p:cNvPr id="4301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301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2F4A06F-1917-4483-BD95-28AAA45FD442}" type="slidenum">
              <a:rPr lang="en-US" smtClean="0">
                <a:solidFill>
                  <a:schemeClr val="tx1"/>
                </a:solidFill>
              </a:rPr>
              <a:pPr/>
              <a:t>17</a:t>
            </a:fld>
            <a:endParaRPr lang="en-US" dirty="0">
              <a:solidFill>
                <a:schemeClr val="tx1"/>
              </a:solidFill>
            </a:endParaRPr>
          </a:p>
        </p:txBody>
      </p:sp>
      <p:sp>
        <p:nvSpPr>
          <p:cNvPr id="43014" name="Text Box 18"/>
          <p:cNvSpPr txBox="1">
            <a:spLocks noChangeArrowheads="1"/>
          </p:cNvSpPr>
          <p:nvPr/>
        </p:nvSpPr>
        <p:spPr bwMode="auto">
          <a:xfrm>
            <a:off x="4688706" y="1905000"/>
            <a:ext cx="354089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285750" indent="-285750">
              <a:spcBef>
                <a:spcPct val="5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Login Required</a:t>
            </a:r>
          </a:p>
          <a:p>
            <a:pPr marL="285750" indent="-285750">
              <a:spcBef>
                <a:spcPct val="5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Contains all info for YOUR school or district</a:t>
            </a:r>
          </a:p>
          <a:p>
            <a:pPr marL="285750" indent="-285750">
              <a:spcBef>
                <a:spcPct val="5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All Forms filed here</a:t>
            </a:r>
          </a:p>
        </p:txBody>
      </p:sp>
      <p:sp>
        <p:nvSpPr>
          <p:cNvPr id="4" name="TextBox 3">
            <a:hlinkClick r:id="rId3" action="ppaction://hlinkfile"/>
          </p:cNvPr>
          <p:cNvSpPr txBox="1"/>
          <p:nvPr/>
        </p:nvSpPr>
        <p:spPr>
          <a:xfrm>
            <a:off x="3048000" y="6400800"/>
            <a:ext cx="2895600" cy="369332"/>
          </a:xfrm>
          <a:prstGeom prst="rect">
            <a:avLst/>
          </a:prstGeom>
          <a:noFill/>
        </p:spPr>
        <p:txBody>
          <a:bodyPr wrap="square" rtlCol="0">
            <a:spAutoFit/>
          </a:bodyPr>
          <a:lstStyle/>
          <a:p>
            <a:endParaRPr lang="en-US" dirty="0"/>
          </a:p>
        </p:txBody>
      </p:sp>
      <p:pic>
        <p:nvPicPr>
          <p:cNvPr id="13" name="Picture 12">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7570" y="1656030"/>
            <a:ext cx="3732361" cy="2099453"/>
          </a:xfrm>
          <a:prstGeom prst="rect">
            <a:avLst/>
          </a:prstGeom>
        </p:spPr>
      </p:pic>
      <p:pic>
        <p:nvPicPr>
          <p:cNvPr id="2" name="Picture 1" descr="Schools and Libraries Program - USAC.org - Internet Explorer">
            <a:hlinkClick r:id="rId6"/>
            <a:extLst>
              <a:ext uri="{FF2B5EF4-FFF2-40B4-BE49-F238E27FC236}">
                <a16:creationId xmlns:a16="http://schemas.microsoft.com/office/drawing/2014/main" id="{1A6BBF77-B9C2-4306-94A9-2C7EFD1C40D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90425" y="3755483"/>
            <a:ext cx="3652847" cy="2209800"/>
          </a:xfrm>
          <a:prstGeom prst="rect">
            <a:avLst/>
          </a:prstGeom>
        </p:spPr>
      </p:pic>
      <p:sp>
        <p:nvSpPr>
          <p:cNvPr id="3" name="Text Box 18">
            <a:extLst>
              <a:ext uri="{FF2B5EF4-FFF2-40B4-BE49-F238E27FC236}">
                <a16:creationId xmlns:a16="http://schemas.microsoft.com/office/drawing/2014/main" id="{3B284F1F-9405-42C0-9D9E-33B73F8BA632}"/>
              </a:ext>
            </a:extLst>
          </p:cNvPr>
          <p:cNvSpPr txBox="1">
            <a:spLocks noChangeArrowheads="1"/>
          </p:cNvSpPr>
          <p:nvPr/>
        </p:nvSpPr>
        <p:spPr bwMode="auto">
          <a:xfrm>
            <a:off x="697131" y="4259618"/>
            <a:ext cx="354089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285750" indent="-285750">
              <a:spcBef>
                <a:spcPct val="5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NO Login Required</a:t>
            </a:r>
          </a:p>
          <a:p>
            <a:pPr marL="285750" indent="-285750">
              <a:spcBef>
                <a:spcPct val="5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Public website </a:t>
            </a:r>
          </a:p>
          <a:p>
            <a:pPr marL="285750" indent="-285750">
              <a:spcBef>
                <a:spcPct val="5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Contains info on E-Rate Program</a:t>
            </a:r>
          </a:p>
          <a:p>
            <a:pPr marL="285750" indent="-285750">
              <a:spcBef>
                <a:spcPct val="5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OPEN Data is here</a:t>
            </a:r>
          </a:p>
          <a:p>
            <a:pPr marL="285750" indent="-285750">
              <a:spcBef>
                <a:spcPct val="50000"/>
              </a:spcBef>
              <a:buFont typeface="Arial" panose="020B0604020202020204" pitchFamily="34" charset="0"/>
              <a:buChar char="•"/>
            </a:pPr>
            <a:r>
              <a:rPr lang="en-US" sz="1600" dirty="0">
                <a:latin typeface="Arial" panose="020B0604020202020204" pitchFamily="34" charset="0"/>
                <a:cs typeface="Arial" panose="020B0604020202020204" pitchFamily="34" charset="0"/>
              </a:rPr>
              <a:t>No Forms filed here</a:t>
            </a:r>
          </a:p>
        </p:txBody>
      </p:sp>
      <p:sp>
        <p:nvSpPr>
          <p:cNvPr id="5" name="Right Brace 4">
            <a:extLst>
              <a:ext uri="{FF2B5EF4-FFF2-40B4-BE49-F238E27FC236}">
                <a16:creationId xmlns:a16="http://schemas.microsoft.com/office/drawing/2014/main" id="{01229B03-D1D6-46D7-A045-4732B87406F3}"/>
              </a:ext>
            </a:extLst>
          </p:cNvPr>
          <p:cNvSpPr/>
          <p:nvPr/>
        </p:nvSpPr>
        <p:spPr>
          <a:xfrm>
            <a:off x="3933225" y="4232679"/>
            <a:ext cx="457200" cy="1568525"/>
          </a:xfrm>
          <a:prstGeom prst="rightBrace">
            <a:avLst>
              <a:gd name="adj1" fmla="val 49542"/>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6" name="Right Brace 5">
            <a:extLst>
              <a:ext uri="{FF2B5EF4-FFF2-40B4-BE49-F238E27FC236}">
                <a16:creationId xmlns:a16="http://schemas.microsoft.com/office/drawing/2014/main" id="{97DD233D-0D7D-4744-A998-FA69D8091510}"/>
              </a:ext>
            </a:extLst>
          </p:cNvPr>
          <p:cNvSpPr/>
          <p:nvPr/>
        </p:nvSpPr>
        <p:spPr>
          <a:xfrm rot="10800000">
            <a:off x="4460106" y="1828801"/>
            <a:ext cx="457200" cy="1657374"/>
          </a:xfrm>
          <a:prstGeom prst="rightBrace">
            <a:avLst>
              <a:gd name="adj1" fmla="val 49542"/>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648823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56324" name="Rectangle 2"/>
          <p:cNvSpPr>
            <a:spLocks noGrp="1" noChangeArrowheads="1"/>
          </p:cNvSpPr>
          <p:nvPr>
            <p:ph type="title"/>
          </p:nvPr>
        </p:nvSpPr>
        <p:spPr>
          <a:xfrm>
            <a:off x="457200" y="1114940"/>
            <a:ext cx="7772400" cy="533400"/>
          </a:xfrm>
        </p:spPr>
        <p:txBody>
          <a:bodyPr/>
          <a:lstStyle/>
          <a:p>
            <a:pPr eaLnBrk="1" fontAlgn="auto" hangingPunct="1">
              <a:spcAft>
                <a:spcPts val="0"/>
              </a:spcAft>
              <a:defRPr/>
            </a:pPr>
            <a:br>
              <a:rPr lang="en-US" sz="2800" dirty="0">
                <a:solidFill>
                  <a:schemeClr val="accent2"/>
                </a:solidFill>
                <a:latin typeface="Arial" charset="0"/>
              </a:rPr>
            </a:br>
            <a:r>
              <a:rPr lang="en-US" sz="2800" dirty="0">
                <a:latin typeface="Arial" charset="0"/>
              </a:rPr>
              <a:t>One Portal – first time login</a:t>
            </a:r>
            <a:br>
              <a:rPr lang="en-US" sz="2800" dirty="0">
                <a:solidFill>
                  <a:schemeClr val="accent2"/>
                </a:solidFill>
                <a:latin typeface="Arial Black" pitchFamily="34" charset="0"/>
              </a:rPr>
            </a:br>
            <a:endParaRPr lang="en-US" sz="2800" dirty="0">
              <a:solidFill>
                <a:schemeClr val="accent2"/>
              </a:solidFill>
              <a:latin typeface="Arial Black" pitchFamily="34" charset="0"/>
            </a:endParaRPr>
          </a:p>
        </p:txBody>
      </p:sp>
      <p:sp>
        <p:nvSpPr>
          <p:cNvPr id="4301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301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2F4A06F-1917-4483-BD95-28AAA45FD442}" type="slidenum">
              <a:rPr lang="en-US" smtClean="0">
                <a:solidFill>
                  <a:schemeClr val="tx1"/>
                </a:solidFill>
              </a:rPr>
              <a:pPr/>
              <a:t>18</a:t>
            </a:fld>
            <a:endParaRPr lang="en-US" dirty="0">
              <a:solidFill>
                <a:schemeClr val="tx1"/>
              </a:solidFill>
            </a:endParaRPr>
          </a:p>
        </p:txBody>
      </p:sp>
      <p:sp>
        <p:nvSpPr>
          <p:cNvPr id="43014" name="Text Box 18"/>
          <p:cNvSpPr txBox="1">
            <a:spLocks noChangeArrowheads="1"/>
          </p:cNvSpPr>
          <p:nvPr/>
        </p:nvSpPr>
        <p:spPr bwMode="auto">
          <a:xfrm>
            <a:off x="2057399" y="1836489"/>
            <a:ext cx="44196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dirty="0">
                <a:hlinkClick r:id="rId3"/>
              </a:rPr>
              <a:t>https://forms.universalservice.org/portal/login</a:t>
            </a:r>
            <a:endParaRPr lang="en-US" dirty="0"/>
          </a:p>
        </p:txBody>
      </p:sp>
      <p:sp>
        <p:nvSpPr>
          <p:cNvPr id="4" name="TextBox 3">
            <a:hlinkClick r:id="rId4" action="ppaction://hlinkfile"/>
          </p:cNvPr>
          <p:cNvSpPr txBox="1"/>
          <p:nvPr/>
        </p:nvSpPr>
        <p:spPr>
          <a:xfrm>
            <a:off x="3048000" y="6400800"/>
            <a:ext cx="2895600" cy="369332"/>
          </a:xfrm>
          <a:prstGeom prst="rect">
            <a:avLst/>
          </a:prstGeom>
          <a:noFill/>
        </p:spPr>
        <p:txBody>
          <a:bodyPr wrap="square" rtlCol="0">
            <a:spAutoFit/>
          </a:bodyPr>
          <a:lstStyle/>
          <a:p>
            <a:endParaRPr lang="en-US" dirty="0"/>
          </a:p>
        </p:txBody>
      </p:sp>
      <p:pic>
        <p:nvPicPr>
          <p:cNvPr id="3" name="Picture 2" descr="Graphical user interface, text, application&#10;&#10;Description automatically generated">
            <a:extLst>
              <a:ext uri="{FF2B5EF4-FFF2-40B4-BE49-F238E27FC236}">
                <a16:creationId xmlns:a16="http://schemas.microsoft.com/office/drawing/2014/main" id="{F1899DA8-B2D6-4765-8772-28D5353B90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1599" y="2488081"/>
            <a:ext cx="6248401" cy="3408219"/>
          </a:xfrm>
          <a:prstGeom prst="rect">
            <a:avLst/>
          </a:prstGeom>
        </p:spPr>
      </p:pic>
    </p:spTree>
    <p:extLst>
      <p:ext uri="{BB962C8B-B14F-4D97-AF65-F5344CB8AC3E}">
        <p14:creationId xmlns:p14="http://schemas.microsoft.com/office/powerpoint/2010/main" val="250736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56324" name="Rectangle 2"/>
          <p:cNvSpPr>
            <a:spLocks noGrp="1" noChangeArrowheads="1"/>
          </p:cNvSpPr>
          <p:nvPr>
            <p:ph type="title"/>
          </p:nvPr>
        </p:nvSpPr>
        <p:spPr>
          <a:xfrm>
            <a:off x="457200" y="1114940"/>
            <a:ext cx="7772400" cy="533400"/>
          </a:xfrm>
        </p:spPr>
        <p:txBody>
          <a:bodyPr/>
          <a:lstStyle/>
          <a:p>
            <a:pPr eaLnBrk="1" fontAlgn="auto" hangingPunct="1">
              <a:spcAft>
                <a:spcPts val="0"/>
              </a:spcAft>
              <a:defRPr/>
            </a:pPr>
            <a:br>
              <a:rPr lang="en-US" sz="2800" dirty="0">
                <a:solidFill>
                  <a:schemeClr val="accent2"/>
                </a:solidFill>
                <a:latin typeface="Arial" charset="0"/>
              </a:rPr>
            </a:br>
            <a:r>
              <a:rPr lang="en-US" sz="2800" dirty="0">
                <a:latin typeface="Arial" charset="0"/>
              </a:rPr>
              <a:t>One Portal – first time login</a:t>
            </a:r>
            <a:br>
              <a:rPr lang="en-US" sz="2800" dirty="0">
                <a:solidFill>
                  <a:schemeClr val="accent2"/>
                </a:solidFill>
                <a:latin typeface="Arial Black" pitchFamily="34" charset="0"/>
              </a:rPr>
            </a:br>
            <a:endParaRPr lang="en-US" sz="2800" dirty="0">
              <a:solidFill>
                <a:schemeClr val="accent2"/>
              </a:solidFill>
              <a:latin typeface="Arial Black" pitchFamily="34" charset="0"/>
            </a:endParaRPr>
          </a:p>
        </p:txBody>
      </p:sp>
      <p:sp>
        <p:nvSpPr>
          <p:cNvPr id="4301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301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2F4A06F-1917-4483-BD95-28AAA45FD442}" type="slidenum">
              <a:rPr lang="en-US" smtClean="0">
                <a:solidFill>
                  <a:schemeClr val="tx1"/>
                </a:solidFill>
              </a:rPr>
              <a:pPr/>
              <a:t>19</a:t>
            </a:fld>
            <a:endParaRPr lang="en-US" dirty="0">
              <a:solidFill>
                <a:schemeClr val="tx1"/>
              </a:solidFill>
            </a:endParaRPr>
          </a:p>
        </p:txBody>
      </p:sp>
      <p:sp>
        <p:nvSpPr>
          <p:cNvPr id="4" name="TextBox 3">
            <a:hlinkClick r:id="rId3" action="ppaction://hlinkfile"/>
          </p:cNvPr>
          <p:cNvSpPr txBox="1"/>
          <p:nvPr/>
        </p:nvSpPr>
        <p:spPr>
          <a:xfrm>
            <a:off x="3048000" y="6400800"/>
            <a:ext cx="2895600" cy="369332"/>
          </a:xfrm>
          <a:prstGeom prst="rect">
            <a:avLst/>
          </a:prstGeom>
          <a:noFill/>
        </p:spPr>
        <p:txBody>
          <a:bodyPr wrap="square" rtlCol="0">
            <a:spAutoFit/>
          </a:bodyPr>
          <a:lstStyle/>
          <a:p>
            <a:endParaRPr lang="en-US" dirty="0"/>
          </a:p>
        </p:txBody>
      </p:sp>
      <p:sp>
        <p:nvSpPr>
          <p:cNvPr id="11" name="Content Placeholder 1">
            <a:extLst>
              <a:ext uri="{FF2B5EF4-FFF2-40B4-BE49-F238E27FC236}">
                <a16:creationId xmlns:a16="http://schemas.microsoft.com/office/drawing/2014/main" id="{2ABCBD57-0813-4288-BE17-C879C0EBCCC0}"/>
              </a:ext>
            </a:extLst>
          </p:cNvPr>
          <p:cNvSpPr txBox="1">
            <a:spLocks/>
          </p:cNvSpPr>
          <p:nvPr/>
        </p:nvSpPr>
        <p:spPr bwMode="auto">
          <a:xfrm>
            <a:off x="1704713" y="2249246"/>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400" dirty="0"/>
              <a:t>Just click on ‘Forgot password’</a:t>
            </a:r>
          </a:p>
          <a:p>
            <a:pPr marL="114300" indent="0">
              <a:buFont typeface="Arial" charset="0"/>
              <a:buNone/>
            </a:pPr>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5D35E1D8-51D1-4697-98C2-9A6218AECD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2999" y="1256377"/>
            <a:ext cx="2133601" cy="2656188"/>
          </a:xfrm>
          <a:prstGeom prst="rect">
            <a:avLst/>
          </a:prstGeom>
          <a:ln>
            <a:solidFill>
              <a:schemeClr val="accent1"/>
            </a:solidFill>
          </a:ln>
        </p:spPr>
      </p:pic>
      <p:pic>
        <p:nvPicPr>
          <p:cNvPr id="9" name="Picture 8" descr="Graphical user interface, application, Teams&#10;&#10;Description automatically generated">
            <a:extLst>
              <a:ext uri="{FF2B5EF4-FFF2-40B4-BE49-F238E27FC236}">
                <a16:creationId xmlns:a16="http://schemas.microsoft.com/office/drawing/2014/main" id="{2229E0CD-6BEE-4F90-A398-322A883781B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8199" y="3947399"/>
            <a:ext cx="2553196" cy="2097801"/>
          </a:xfrm>
          <a:prstGeom prst="rect">
            <a:avLst/>
          </a:prstGeom>
          <a:ln>
            <a:solidFill>
              <a:schemeClr val="accent1"/>
            </a:solidFill>
          </a:ln>
        </p:spPr>
      </p:pic>
      <p:sp>
        <p:nvSpPr>
          <p:cNvPr id="10" name="Content Placeholder 1">
            <a:extLst>
              <a:ext uri="{FF2B5EF4-FFF2-40B4-BE49-F238E27FC236}">
                <a16:creationId xmlns:a16="http://schemas.microsoft.com/office/drawing/2014/main" id="{037E838F-1FFF-4BF7-B269-4D295BAA190F}"/>
              </a:ext>
            </a:extLst>
          </p:cNvPr>
          <p:cNvSpPr txBox="1">
            <a:spLocks/>
          </p:cNvSpPr>
          <p:nvPr/>
        </p:nvSpPr>
        <p:spPr bwMode="auto">
          <a:xfrm>
            <a:off x="3790046" y="4524276"/>
            <a:ext cx="4134754" cy="121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400" dirty="0"/>
              <a:t>Enter EPC Username (email address)</a:t>
            </a:r>
          </a:p>
          <a:p>
            <a:r>
              <a:rPr lang="en-US" sz="1400" dirty="0"/>
              <a:t>Click on ‘Reset Via Email’</a:t>
            </a:r>
          </a:p>
          <a:p>
            <a:r>
              <a:rPr lang="en-US" sz="1400" dirty="0"/>
              <a:t>Message will display saying to check your email and follow instructions to get back to login screen</a:t>
            </a:r>
          </a:p>
          <a:p>
            <a:endParaRPr lang="en-US" sz="1400" dirty="0"/>
          </a:p>
          <a:p>
            <a:pPr marL="114300" indent="0">
              <a:buFont typeface="Arial" charset="0"/>
              <a:buNone/>
            </a:pPr>
            <a:endParaRPr lang="en-US" dirty="0"/>
          </a:p>
        </p:txBody>
      </p:sp>
    </p:spTree>
    <p:extLst>
      <p:ext uri="{BB962C8B-B14F-4D97-AF65-F5344CB8AC3E}">
        <p14:creationId xmlns:p14="http://schemas.microsoft.com/office/powerpoint/2010/main" val="88126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a:xfrm>
            <a:off x="685800" y="1600200"/>
            <a:ext cx="7772400" cy="3886200"/>
          </a:xfrm>
        </p:spPr>
        <p:txBody>
          <a:bodyPr/>
          <a:lstStyle/>
          <a:p>
            <a:pPr>
              <a:buFontTx/>
              <a:buNone/>
              <a:tabLst>
                <a:tab pos="6972300" algn="r"/>
              </a:tabLst>
            </a:pPr>
            <a:r>
              <a:rPr lang="en-US" sz="900" b="1" dirty="0"/>
              <a:t>			</a:t>
            </a:r>
          </a:p>
          <a:p>
            <a:pPr algn="just">
              <a:lnSpc>
                <a:spcPct val="60000"/>
              </a:lnSpc>
              <a:buNone/>
              <a:tabLst>
                <a:tab pos="6972300" algn="r"/>
              </a:tabLst>
            </a:pPr>
            <a:r>
              <a:rPr lang="en-US" sz="900" b="1" dirty="0"/>
              <a:t>	</a:t>
            </a:r>
            <a:r>
              <a:rPr lang="en-US" sz="2000" b="1" dirty="0"/>
              <a:t>      8:30am – 10:15am</a:t>
            </a:r>
          </a:p>
          <a:p>
            <a:pPr algn="just">
              <a:lnSpc>
                <a:spcPct val="60000"/>
              </a:lnSpc>
              <a:buNone/>
              <a:tabLst>
                <a:tab pos="6972300" algn="r"/>
              </a:tabLst>
            </a:pPr>
            <a:r>
              <a:rPr lang="en-US" sz="2000" b="1" dirty="0"/>
              <a:t>	</a:t>
            </a:r>
            <a:r>
              <a:rPr lang="en-US" sz="1600" b="1" dirty="0"/>
              <a:t>         </a:t>
            </a:r>
            <a:r>
              <a:rPr lang="en-US" sz="1600" dirty="0"/>
              <a:t>E-Rate News, Refresh &amp; Updates		</a:t>
            </a:r>
          </a:p>
          <a:p>
            <a:pPr lvl="2" algn="just">
              <a:lnSpc>
                <a:spcPct val="60000"/>
              </a:lnSpc>
              <a:buFontTx/>
              <a:buNone/>
              <a:tabLst>
                <a:tab pos="6972300" algn="r"/>
              </a:tabLst>
            </a:pPr>
            <a:r>
              <a:rPr lang="en-US" sz="1600" dirty="0"/>
              <a:t>	      Websites and Resources</a:t>
            </a:r>
          </a:p>
          <a:p>
            <a:pPr lvl="2" algn="just">
              <a:lnSpc>
                <a:spcPct val="60000"/>
              </a:lnSpc>
              <a:buFontTx/>
              <a:buNone/>
              <a:tabLst>
                <a:tab pos="6972300" algn="r"/>
              </a:tabLst>
            </a:pPr>
            <a:r>
              <a:rPr lang="en-US" sz="1600" dirty="0"/>
              <a:t>	      Your E-Rate History and Open Data</a:t>
            </a:r>
          </a:p>
          <a:p>
            <a:pPr lvl="2" algn="just">
              <a:lnSpc>
                <a:spcPct val="60000"/>
              </a:lnSpc>
              <a:buFontTx/>
              <a:buNone/>
              <a:tabLst>
                <a:tab pos="6972300" algn="r"/>
              </a:tabLst>
            </a:pPr>
            <a:r>
              <a:rPr lang="en-US" sz="1600" dirty="0"/>
              <a:t>Preparing for E-Rate </a:t>
            </a:r>
          </a:p>
          <a:p>
            <a:pPr lvl="2" algn="just">
              <a:lnSpc>
                <a:spcPct val="60000"/>
              </a:lnSpc>
              <a:buFontTx/>
              <a:buNone/>
              <a:tabLst>
                <a:tab pos="6972300" algn="r"/>
              </a:tabLst>
            </a:pPr>
            <a:r>
              <a:rPr lang="en-US" sz="1600" dirty="0"/>
              <a:t>           Changes for 2026 Application </a:t>
            </a:r>
          </a:p>
          <a:p>
            <a:pPr lvl="2" algn="just">
              <a:lnSpc>
                <a:spcPct val="60000"/>
              </a:lnSpc>
              <a:buFontTx/>
              <a:buNone/>
              <a:tabLst>
                <a:tab pos="6972300" algn="r"/>
              </a:tabLst>
            </a:pPr>
            <a:r>
              <a:rPr lang="en-US" sz="1600" dirty="0"/>
              <a:t>	      CIPA, Cat2 Budgets, Categories, Eligible Items &amp; Locations</a:t>
            </a:r>
          </a:p>
          <a:p>
            <a:pPr lvl="2" algn="just">
              <a:lnSpc>
                <a:spcPct val="60000"/>
              </a:lnSpc>
              <a:buFontTx/>
              <a:buNone/>
              <a:tabLst>
                <a:tab pos="6972300" algn="r"/>
              </a:tabLst>
            </a:pPr>
            <a:r>
              <a:rPr lang="en-US" sz="1600" dirty="0"/>
              <a:t>Applying for E-Rate &amp; Competitive Process	</a:t>
            </a:r>
          </a:p>
          <a:p>
            <a:pPr lvl="3" algn="just">
              <a:lnSpc>
                <a:spcPct val="60000"/>
              </a:lnSpc>
              <a:buFontTx/>
              <a:buNone/>
              <a:tabLst>
                <a:tab pos="6972300" algn="r"/>
              </a:tabLst>
            </a:pPr>
            <a:r>
              <a:rPr lang="en-US" dirty="0"/>
              <a:t>     Forms 470, 471 – FRN Line-Item Details</a:t>
            </a:r>
          </a:p>
          <a:p>
            <a:pPr lvl="1">
              <a:lnSpc>
                <a:spcPct val="60000"/>
              </a:lnSpc>
              <a:buNone/>
              <a:tabLst>
                <a:tab pos="6972300" algn="r"/>
              </a:tabLst>
            </a:pPr>
            <a:r>
              <a:rPr lang="en-US" sz="1600" dirty="0"/>
              <a:t>	                                         </a:t>
            </a:r>
            <a:r>
              <a:rPr lang="en-US" b="1" dirty="0"/>
              <a:t>BREAK</a:t>
            </a:r>
          </a:p>
          <a:p>
            <a:pPr algn="just">
              <a:lnSpc>
                <a:spcPct val="60000"/>
              </a:lnSpc>
              <a:buNone/>
              <a:tabLst>
                <a:tab pos="6972300" algn="r"/>
              </a:tabLst>
            </a:pPr>
            <a:r>
              <a:rPr lang="en-US" sz="1800" b="1" dirty="0"/>
              <a:t>	      10:30am – 12:30pm</a:t>
            </a:r>
          </a:p>
          <a:p>
            <a:pPr algn="just">
              <a:lnSpc>
                <a:spcPct val="60000"/>
              </a:lnSpc>
              <a:buNone/>
              <a:tabLst>
                <a:tab pos="6972300" algn="r"/>
              </a:tabLst>
            </a:pPr>
            <a:r>
              <a:rPr lang="en-US" sz="1800" b="1" dirty="0"/>
              <a:t>	        </a:t>
            </a:r>
            <a:r>
              <a:rPr lang="en-US" sz="1600" dirty="0"/>
              <a:t>E-Rate Approval and Acceptance Process</a:t>
            </a:r>
          </a:p>
          <a:p>
            <a:pPr algn="just">
              <a:lnSpc>
                <a:spcPct val="60000"/>
              </a:lnSpc>
              <a:buNone/>
              <a:tabLst>
                <a:tab pos="6972300" algn="r"/>
              </a:tabLst>
            </a:pPr>
            <a:r>
              <a:rPr lang="en-US" sz="1600" dirty="0"/>
              <a:t>	                    PIA Review, Forms 486 &amp; Form 500</a:t>
            </a:r>
          </a:p>
          <a:p>
            <a:pPr lvl="2" algn="just">
              <a:lnSpc>
                <a:spcPct val="60000"/>
              </a:lnSpc>
              <a:buFontTx/>
              <a:buNone/>
              <a:tabLst>
                <a:tab pos="6972300" algn="r"/>
              </a:tabLst>
            </a:pPr>
            <a:r>
              <a:rPr lang="en-US" sz="1600" dirty="0"/>
              <a:t>	      Form 498, BEARs and Discounts</a:t>
            </a:r>
          </a:p>
          <a:p>
            <a:pPr lvl="2" algn="just">
              <a:lnSpc>
                <a:spcPct val="60000"/>
              </a:lnSpc>
              <a:buFontTx/>
              <a:buNone/>
              <a:tabLst>
                <a:tab pos="6972300" algn="r"/>
              </a:tabLst>
            </a:pPr>
            <a:r>
              <a:rPr lang="en-US" sz="1600" dirty="0"/>
              <a:t>	      USAC Open Data downloads</a:t>
            </a:r>
          </a:p>
          <a:p>
            <a:pPr lvl="2" algn="just">
              <a:lnSpc>
                <a:spcPct val="60000"/>
              </a:lnSpc>
              <a:buFontTx/>
              <a:buNone/>
              <a:tabLst>
                <a:tab pos="6972300" algn="r"/>
              </a:tabLst>
            </a:pPr>
            <a:r>
              <a:rPr lang="en-US" sz="1600" dirty="0"/>
              <a:t>	      Record Keeping and Change Control</a:t>
            </a:r>
          </a:p>
          <a:p>
            <a:pPr lvl="2" algn="just">
              <a:lnSpc>
                <a:spcPct val="60000"/>
              </a:lnSpc>
              <a:buFontTx/>
              <a:buNone/>
              <a:tabLst>
                <a:tab pos="6972300" algn="r"/>
              </a:tabLst>
            </a:pPr>
            <a:r>
              <a:rPr lang="en-US" sz="1600" dirty="0"/>
              <a:t>	      Appeals &amp; Audits</a:t>
            </a:r>
          </a:p>
          <a:p>
            <a:pPr lvl="2" algn="just">
              <a:lnSpc>
                <a:spcPct val="60000"/>
              </a:lnSpc>
              <a:buFontTx/>
              <a:buNone/>
              <a:tabLst>
                <a:tab pos="6972300" algn="r"/>
              </a:tabLst>
            </a:pPr>
            <a:endParaRPr lang="en-US" sz="1600" dirty="0"/>
          </a:p>
          <a:p>
            <a:pPr lvl="2" algn="just">
              <a:lnSpc>
                <a:spcPct val="60000"/>
              </a:lnSpc>
              <a:buFontTx/>
              <a:buNone/>
              <a:tabLst>
                <a:tab pos="6972300" algn="r"/>
              </a:tabLst>
            </a:pPr>
            <a:endParaRPr lang="en-US" sz="1600" i="1" dirty="0"/>
          </a:p>
          <a:p>
            <a:pPr lvl="2" algn="just">
              <a:lnSpc>
                <a:spcPct val="60000"/>
              </a:lnSpc>
              <a:buFontTx/>
              <a:buNone/>
              <a:tabLst>
                <a:tab pos="6972300" algn="r"/>
              </a:tabLst>
            </a:pPr>
            <a:endParaRPr lang="en-US" sz="1600" i="1" dirty="0"/>
          </a:p>
          <a:p>
            <a:pPr>
              <a:buFontTx/>
              <a:buNone/>
              <a:tabLst>
                <a:tab pos="6972300" algn="r"/>
              </a:tabLst>
            </a:pPr>
            <a:endParaRPr lang="en-US" sz="1600" dirty="0"/>
          </a:p>
          <a:p>
            <a:pPr>
              <a:tabLst>
                <a:tab pos="6972300" algn="r"/>
              </a:tabLst>
            </a:pPr>
            <a:endParaRPr lang="en-US" sz="900" dirty="0"/>
          </a:p>
        </p:txBody>
      </p:sp>
      <p:sp>
        <p:nvSpPr>
          <p:cNvPr id="441346" name="Rectangle 2"/>
          <p:cNvSpPr>
            <a:spLocks noGrp="1" noChangeArrowheads="1"/>
          </p:cNvSpPr>
          <p:nvPr>
            <p:ph type="title"/>
          </p:nvPr>
        </p:nvSpPr>
        <p:spPr>
          <a:xfrm>
            <a:off x="697230" y="990599"/>
            <a:ext cx="7772400" cy="838200"/>
          </a:xfrm>
        </p:spPr>
        <p:txBody>
          <a:bodyPr/>
          <a:lstStyle/>
          <a:p>
            <a:pPr>
              <a:lnSpc>
                <a:spcPct val="80000"/>
              </a:lnSpc>
              <a:defRPr/>
            </a:pPr>
            <a:r>
              <a:rPr lang="en-US" sz="2800" dirty="0">
                <a:latin typeface="Arial" charset="0"/>
              </a:rPr>
              <a:t>E-Rate </a:t>
            </a:r>
            <a:r>
              <a:rPr lang="en-US" sz="2800" b="1" dirty="0">
                <a:latin typeface="Arial" charset="0"/>
              </a:rPr>
              <a:t>2026</a:t>
            </a:r>
            <a:r>
              <a:rPr lang="en-US" sz="2800" dirty="0">
                <a:latin typeface="Arial" charset="0"/>
              </a:rPr>
              <a:t> Agenda</a:t>
            </a:r>
          </a:p>
        </p:txBody>
      </p:sp>
      <p:sp>
        <p:nvSpPr>
          <p:cNvPr id="2" name="Date Placeholder 1"/>
          <p:cNvSpPr>
            <a:spLocks noGrp="1"/>
          </p:cNvSpPr>
          <p:nvPr>
            <p:ph type="dt" sz="half" idx="10"/>
          </p:nvPr>
        </p:nvSpPr>
        <p:spPr/>
        <p:txBody>
          <a:bodyPr/>
          <a:lstStyle/>
          <a:p>
            <a:pPr>
              <a:defRPr/>
            </a:pPr>
            <a:r>
              <a:rPr lang="en-US"/>
              <a:t>October 2025</a:t>
            </a:r>
            <a:endParaRPr lang="en-US" dirty="0"/>
          </a:p>
        </p:txBody>
      </p:sp>
      <p:sp>
        <p:nvSpPr>
          <p:cNvPr id="6146" name="Slide Number Placeholder 5"/>
          <p:cNvSpPr>
            <a:spLocks noGrp="1"/>
          </p:cNvSpPr>
          <p:nvPr>
            <p:ph type="sldNum" sz="quarter" idx="12"/>
          </p:nvPr>
        </p:nvSpPr>
        <p:spPr bwMode="auto">
          <a:xfrm rot="16200000">
            <a:off x="7551738" y="1646237"/>
            <a:ext cx="2438400" cy="365125"/>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a:fld id="{9F736A46-A735-40CF-A993-B07450E392DB}" type="slidenum">
              <a:rPr lang="en-US" sz="1200" smtClean="0">
                <a:solidFill>
                  <a:schemeClr val="bg2"/>
                </a:solidFill>
              </a:rPr>
              <a:pPr algn="l"/>
              <a:t>2</a:t>
            </a:fld>
            <a:endParaRPr lang="en-US" sz="1200" dirty="0">
              <a:solidFill>
                <a:schemeClr val="bg2"/>
              </a:solidFill>
            </a:endParaRPr>
          </a:p>
        </p:txBody>
      </p:sp>
    </p:spTree>
    <p:extLst>
      <p:ext uri="{BB962C8B-B14F-4D97-AF65-F5344CB8AC3E}">
        <p14:creationId xmlns:p14="http://schemas.microsoft.com/office/powerpoint/2010/main" val="252300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56324" name="Rectangle 2"/>
          <p:cNvSpPr>
            <a:spLocks noGrp="1" noChangeArrowheads="1"/>
          </p:cNvSpPr>
          <p:nvPr>
            <p:ph type="title"/>
          </p:nvPr>
        </p:nvSpPr>
        <p:spPr>
          <a:xfrm>
            <a:off x="457200" y="1114940"/>
            <a:ext cx="7772400" cy="533400"/>
          </a:xfrm>
        </p:spPr>
        <p:txBody>
          <a:bodyPr/>
          <a:lstStyle/>
          <a:p>
            <a:pPr eaLnBrk="1" fontAlgn="auto" hangingPunct="1">
              <a:spcAft>
                <a:spcPts val="0"/>
              </a:spcAft>
              <a:defRPr/>
            </a:pPr>
            <a:br>
              <a:rPr lang="en-US" sz="2800" dirty="0">
                <a:solidFill>
                  <a:schemeClr val="accent2"/>
                </a:solidFill>
                <a:latin typeface="Arial" charset="0"/>
              </a:rPr>
            </a:br>
            <a:r>
              <a:rPr lang="en-US" sz="2800" dirty="0">
                <a:latin typeface="Arial" charset="0"/>
              </a:rPr>
              <a:t>One Portal – first time login</a:t>
            </a:r>
            <a:br>
              <a:rPr lang="en-US" sz="2800" dirty="0">
                <a:solidFill>
                  <a:schemeClr val="accent2"/>
                </a:solidFill>
                <a:latin typeface="Arial Black" pitchFamily="34" charset="0"/>
              </a:rPr>
            </a:br>
            <a:endParaRPr lang="en-US" sz="2800" dirty="0">
              <a:solidFill>
                <a:schemeClr val="accent2"/>
              </a:solidFill>
              <a:latin typeface="Arial Black" pitchFamily="34" charset="0"/>
            </a:endParaRPr>
          </a:p>
        </p:txBody>
      </p:sp>
      <p:sp>
        <p:nvSpPr>
          <p:cNvPr id="4301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301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2F4A06F-1917-4483-BD95-28AAA45FD442}" type="slidenum">
              <a:rPr lang="en-US" smtClean="0">
                <a:solidFill>
                  <a:schemeClr val="tx1"/>
                </a:solidFill>
              </a:rPr>
              <a:pPr/>
              <a:t>20</a:t>
            </a:fld>
            <a:endParaRPr lang="en-US" dirty="0">
              <a:solidFill>
                <a:schemeClr val="tx1"/>
              </a:solidFill>
            </a:endParaRPr>
          </a:p>
        </p:txBody>
      </p:sp>
      <p:sp>
        <p:nvSpPr>
          <p:cNvPr id="4" name="TextBox 3">
            <a:hlinkClick r:id="rId3" action="ppaction://hlinkfile"/>
          </p:cNvPr>
          <p:cNvSpPr txBox="1"/>
          <p:nvPr/>
        </p:nvSpPr>
        <p:spPr>
          <a:xfrm>
            <a:off x="3048000" y="6400800"/>
            <a:ext cx="2895600" cy="369332"/>
          </a:xfrm>
          <a:prstGeom prst="rect">
            <a:avLst/>
          </a:prstGeom>
          <a:noFill/>
        </p:spPr>
        <p:txBody>
          <a:bodyPr wrap="square" rtlCol="0">
            <a:spAutoFit/>
          </a:bodyPr>
          <a:lstStyle/>
          <a:p>
            <a:endParaRPr lang="en-US" dirty="0"/>
          </a:p>
        </p:txBody>
      </p:sp>
      <p:sp>
        <p:nvSpPr>
          <p:cNvPr id="11" name="Content Placeholder 1">
            <a:extLst>
              <a:ext uri="{FF2B5EF4-FFF2-40B4-BE49-F238E27FC236}">
                <a16:creationId xmlns:a16="http://schemas.microsoft.com/office/drawing/2014/main" id="{2ABCBD57-0813-4288-BE17-C879C0EBCCC0}"/>
              </a:ext>
            </a:extLst>
          </p:cNvPr>
          <p:cNvSpPr txBox="1">
            <a:spLocks/>
          </p:cNvSpPr>
          <p:nvPr/>
        </p:nvSpPr>
        <p:spPr bwMode="auto">
          <a:xfrm>
            <a:off x="707138" y="1905000"/>
            <a:ext cx="2819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400" dirty="0"/>
              <a:t>Enter new password and verify</a:t>
            </a:r>
          </a:p>
          <a:p>
            <a:pPr lvl="1"/>
            <a:r>
              <a:rPr lang="en-US" sz="1200" dirty="0"/>
              <a:t>At least 8 characters</a:t>
            </a:r>
          </a:p>
          <a:p>
            <a:pPr lvl="1"/>
            <a:r>
              <a:rPr lang="en-US" sz="1200" dirty="0"/>
              <a:t>Upper and lower case</a:t>
            </a:r>
          </a:p>
          <a:p>
            <a:pPr lvl="1"/>
            <a:r>
              <a:rPr lang="en-US" sz="1200" dirty="0"/>
              <a:t>At least 1 special character</a:t>
            </a:r>
          </a:p>
          <a:p>
            <a:pPr lvl="1"/>
            <a:r>
              <a:rPr lang="en-US" sz="1200" dirty="0"/>
              <a:t>Cannot match any of your recent passwords</a:t>
            </a:r>
          </a:p>
          <a:p>
            <a:pPr marL="114300" indent="0">
              <a:buFont typeface="Arial" charset="0"/>
              <a:buNone/>
            </a:pPr>
            <a:endParaRPr lang="en-US" dirty="0"/>
          </a:p>
        </p:txBody>
      </p:sp>
      <p:sp>
        <p:nvSpPr>
          <p:cNvPr id="10" name="Content Placeholder 1">
            <a:extLst>
              <a:ext uri="{FF2B5EF4-FFF2-40B4-BE49-F238E27FC236}">
                <a16:creationId xmlns:a16="http://schemas.microsoft.com/office/drawing/2014/main" id="{037E838F-1FFF-4BF7-B269-4D295BAA190F}"/>
              </a:ext>
            </a:extLst>
          </p:cNvPr>
          <p:cNvSpPr txBox="1">
            <a:spLocks/>
          </p:cNvSpPr>
          <p:nvPr/>
        </p:nvSpPr>
        <p:spPr bwMode="auto">
          <a:xfrm>
            <a:off x="3790046" y="4524276"/>
            <a:ext cx="4134754" cy="121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endParaRPr lang="en-US" sz="1400" dirty="0"/>
          </a:p>
          <a:p>
            <a:r>
              <a:rPr lang="en-US" sz="1400" dirty="0"/>
              <a:t>Verify your email address and click ‘Send Email’</a:t>
            </a:r>
          </a:p>
          <a:p>
            <a:pPr marL="114300" indent="0">
              <a:buNone/>
            </a:pPr>
            <a:endParaRPr lang="en-US" sz="1400" dirty="0"/>
          </a:p>
          <a:p>
            <a:endParaRPr lang="en-US" sz="1400" dirty="0"/>
          </a:p>
          <a:p>
            <a:pPr marL="114300" indent="0">
              <a:buFont typeface="Arial" charset="0"/>
              <a:buNone/>
            </a:pPr>
            <a:endParaRPr lang="en-US" dirty="0"/>
          </a:p>
        </p:txBody>
      </p:sp>
      <p:pic>
        <p:nvPicPr>
          <p:cNvPr id="2" name="Picture 1">
            <a:extLst>
              <a:ext uri="{FF2B5EF4-FFF2-40B4-BE49-F238E27FC236}">
                <a16:creationId xmlns:a16="http://schemas.microsoft.com/office/drawing/2014/main" id="{B5AD7C26-AE60-4C87-BFDE-B9AE7ED8E786}"/>
              </a:ext>
            </a:extLst>
          </p:cNvPr>
          <p:cNvPicPr>
            <a:picLocks noChangeAspect="1"/>
          </p:cNvPicPr>
          <p:nvPr/>
        </p:nvPicPr>
        <p:blipFill>
          <a:blip r:embed="rId4"/>
          <a:stretch>
            <a:fillRect/>
          </a:stretch>
        </p:blipFill>
        <p:spPr>
          <a:xfrm>
            <a:off x="4727388" y="1038110"/>
            <a:ext cx="2339479" cy="3086575"/>
          </a:xfrm>
          <a:prstGeom prst="rect">
            <a:avLst/>
          </a:prstGeom>
          <a:ln>
            <a:solidFill>
              <a:schemeClr val="accent1"/>
            </a:solidFill>
          </a:ln>
        </p:spPr>
      </p:pic>
      <p:pic>
        <p:nvPicPr>
          <p:cNvPr id="3" name="Picture 2">
            <a:extLst>
              <a:ext uri="{FF2B5EF4-FFF2-40B4-BE49-F238E27FC236}">
                <a16:creationId xmlns:a16="http://schemas.microsoft.com/office/drawing/2014/main" id="{A351D753-0271-4773-A68D-9DDB46A86AB7}"/>
              </a:ext>
            </a:extLst>
          </p:cNvPr>
          <p:cNvPicPr>
            <a:picLocks noChangeAspect="1"/>
          </p:cNvPicPr>
          <p:nvPr/>
        </p:nvPicPr>
        <p:blipFill>
          <a:blip r:embed="rId5"/>
          <a:stretch>
            <a:fillRect/>
          </a:stretch>
        </p:blipFill>
        <p:spPr>
          <a:xfrm>
            <a:off x="1088580" y="4124685"/>
            <a:ext cx="2247441" cy="1911427"/>
          </a:xfrm>
          <a:prstGeom prst="rect">
            <a:avLst/>
          </a:prstGeom>
          <a:ln>
            <a:solidFill>
              <a:schemeClr val="accent1"/>
            </a:solidFill>
          </a:ln>
        </p:spPr>
      </p:pic>
    </p:spTree>
    <p:extLst>
      <p:ext uri="{BB962C8B-B14F-4D97-AF65-F5344CB8AC3E}">
        <p14:creationId xmlns:p14="http://schemas.microsoft.com/office/powerpoint/2010/main" val="3543538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56324" name="Rectangle 2"/>
          <p:cNvSpPr>
            <a:spLocks noGrp="1" noChangeArrowheads="1"/>
          </p:cNvSpPr>
          <p:nvPr>
            <p:ph type="title"/>
          </p:nvPr>
        </p:nvSpPr>
        <p:spPr>
          <a:xfrm>
            <a:off x="457200" y="1114940"/>
            <a:ext cx="7772400" cy="533400"/>
          </a:xfrm>
        </p:spPr>
        <p:txBody>
          <a:bodyPr/>
          <a:lstStyle/>
          <a:p>
            <a:pPr eaLnBrk="1" fontAlgn="auto" hangingPunct="1">
              <a:spcAft>
                <a:spcPts val="0"/>
              </a:spcAft>
              <a:defRPr/>
            </a:pPr>
            <a:br>
              <a:rPr lang="en-US" sz="2800" dirty="0">
                <a:solidFill>
                  <a:schemeClr val="accent2"/>
                </a:solidFill>
                <a:latin typeface="Arial" charset="0"/>
              </a:rPr>
            </a:br>
            <a:r>
              <a:rPr lang="en-US" sz="2800" dirty="0">
                <a:latin typeface="Arial" charset="0"/>
              </a:rPr>
              <a:t>One Portal – first time login</a:t>
            </a:r>
            <a:br>
              <a:rPr lang="en-US" sz="2800" dirty="0">
                <a:solidFill>
                  <a:schemeClr val="accent2"/>
                </a:solidFill>
                <a:latin typeface="Arial Black" pitchFamily="34" charset="0"/>
              </a:rPr>
            </a:br>
            <a:endParaRPr lang="en-US" sz="2800" dirty="0">
              <a:solidFill>
                <a:schemeClr val="accent2"/>
              </a:solidFill>
              <a:latin typeface="Arial Black" pitchFamily="34" charset="0"/>
            </a:endParaRPr>
          </a:p>
        </p:txBody>
      </p:sp>
      <p:sp>
        <p:nvSpPr>
          <p:cNvPr id="4301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301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2F4A06F-1917-4483-BD95-28AAA45FD442}" type="slidenum">
              <a:rPr lang="en-US" smtClean="0">
                <a:solidFill>
                  <a:schemeClr val="tx1"/>
                </a:solidFill>
              </a:rPr>
              <a:pPr/>
              <a:t>21</a:t>
            </a:fld>
            <a:endParaRPr lang="en-US" dirty="0">
              <a:solidFill>
                <a:schemeClr val="tx1"/>
              </a:solidFill>
            </a:endParaRPr>
          </a:p>
        </p:txBody>
      </p:sp>
      <p:sp>
        <p:nvSpPr>
          <p:cNvPr id="4" name="TextBox 3">
            <a:hlinkClick r:id="rId3" action="ppaction://hlinkfile"/>
          </p:cNvPr>
          <p:cNvSpPr txBox="1"/>
          <p:nvPr/>
        </p:nvSpPr>
        <p:spPr>
          <a:xfrm>
            <a:off x="3048000" y="6400800"/>
            <a:ext cx="2895600" cy="369332"/>
          </a:xfrm>
          <a:prstGeom prst="rect">
            <a:avLst/>
          </a:prstGeom>
          <a:noFill/>
        </p:spPr>
        <p:txBody>
          <a:bodyPr wrap="square" rtlCol="0">
            <a:spAutoFit/>
          </a:bodyPr>
          <a:lstStyle/>
          <a:p>
            <a:endParaRPr lang="en-US" dirty="0"/>
          </a:p>
        </p:txBody>
      </p:sp>
      <p:sp>
        <p:nvSpPr>
          <p:cNvPr id="11" name="Content Placeholder 1">
            <a:extLst>
              <a:ext uri="{FF2B5EF4-FFF2-40B4-BE49-F238E27FC236}">
                <a16:creationId xmlns:a16="http://schemas.microsoft.com/office/drawing/2014/main" id="{2ABCBD57-0813-4288-BE17-C879C0EBCCC0}"/>
              </a:ext>
            </a:extLst>
          </p:cNvPr>
          <p:cNvSpPr txBox="1">
            <a:spLocks/>
          </p:cNvSpPr>
          <p:nvPr/>
        </p:nvSpPr>
        <p:spPr bwMode="auto">
          <a:xfrm>
            <a:off x="829145" y="2151728"/>
            <a:ext cx="343805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400" dirty="0"/>
              <a:t>Check your email for 6 digit passcode</a:t>
            </a:r>
          </a:p>
          <a:p>
            <a:r>
              <a:rPr lang="en-US" sz="1400" dirty="0"/>
              <a:t>Enter passcode and click Verify</a:t>
            </a:r>
          </a:p>
        </p:txBody>
      </p:sp>
      <p:pic>
        <p:nvPicPr>
          <p:cNvPr id="5" name="Picture 4">
            <a:extLst>
              <a:ext uri="{FF2B5EF4-FFF2-40B4-BE49-F238E27FC236}">
                <a16:creationId xmlns:a16="http://schemas.microsoft.com/office/drawing/2014/main" id="{BF792D90-68ED-4DA8-B3A5-B16784A4F0C8}"/>
              </a:ext>
            </a:extLst>
          </p:cNvPr>
          <p:cNvPicPr>
            <a:picLocks noChangeAspect="1"/>
          </p:cNvPicPr>
          <p:nvPr/>
        </p:nvPicPr>
        <p:blipFill>
          <a:blip r:embed="rId4"/>
          <a:stretch>
            <a:fillRect/>
          </a:stretch>
        </p:blipFill>
        <p:spPr>
          <a:xfrm>
            <a:off x="4737651" y="1381640"/>
            <a:ext cx="2555913" cy="2996588"/>
          </a:xfrm>
          <a:prstGeom prst="rect">
            <a:avLst/>
          </a:prstGeom>
          <a:ln>
            <a:solidFill>
              <a:schemeClr val="accent1"/>
            </a:solidFill>
          </a:ln>
        </p:spPr>
      </p:pic>
      <p:pic>
        <p:nvPicPr>
          <p:cNvPr id="6" name="Picture 5">
            <a:extLst>
              <a:ext uri="{FF2B5EF4-FFF2-40B4-BE49-F238E27FC236}">
                <a16:creationId xmlns:a16="http://schemas.microsoft.com/office/drawing/2014/main" id="{9E08B0EE-B44B-4328-84E9-4AA1ED468B4E}"/>
              </a:ext>
            </a:extLst>
          </p:cNvPr>
          <p:cNvPicPr>
            <a:picLocks noChangeAspect="1"/>
          </p:cNvPicPr>
          <p:nvPr/>
        </p:nvPicPr>
        <p:blipFill>
          <a:blip r:embed="rId5"/>
          <a:stretch>
            <a:fillRect/>
          </a:stretch>
        </p:blipFill>
        <p:spPr>
          <a:xfrm>
            <a:off x="1047326" y="4000500"/>
            <a:ext cx="3172858" cy="1779224"/>
          </a:xfrm>
          <a:prstGeom prst="rect">
            <a:avLst/>
          </a:prstGeom>
          <a:ln>
            <a:solidFill>
              <a:schemeClr val="accent1"/>
            </a:solidFill>
          </a:ln>
        </p:spPr>
      </p:pic>
      <p:sp>
        <p:nvSpPr>
          <p:cNvPr id="7" name="Content Placeholder 1">
            <a:extLst>
              <a:ext uri="{FF2B5EF4-FFF2-40B4-BE49-F238E27FC236}">
                <a16:creationId xmlns:a16="http://schemas.microsoft.com/office/drawing/2014/main" id="{5962E59B-EC9A-43ED-BF59-60D5AE7BC9C9}"/>
              </a:ext>
            </a:extLst>
          </p:cNvPr>
          <p:cNvSpPr txBox="1">
            <a:spLocks/>
          </p:cNvSpPr>
          <p:nvPr/>
        </p:nvSpPr>
        <p:spPr bwMode="auto">
          <a:xfrm>
            <a:off x="4572000" y="4779914"/>
            <a:ext cx="343805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400" dirty="0"/>
              <a:t>Continue to EPC or </a:t>
            </a:r>
          </a:p>
          <a:p>
            <a:r>
              <a:rPr lang="en-US" sz="1400" dirty="0"/>
              <a:t>You can setup phone as alternate device</a:t>
            </a:r>
          </a:p>
        </p:txBody>
      </p:sp>
    </p:spTree>
    <p:extLst>
      <p:ext uri="{BB962C8B-B14F-4D97-AF65-F5344CB8AC3E}">
        <p14:creationId xmlns:p14="http://schemas.microsoft.com/office/powerpoint/2010/main" val="3629352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82762"/>
            <a:ext cx="7620000" cy="4343400"/>
          </a:xfrm>
        </p:spPr>
        <p:txBody>
          <a:bodyPr/>
          <a:lstStyle/>
          <a:p>
            <a:r>
              <a:rPr lang="en-US" dirty="0">
                <a:hlinkClick r:id="rId3"/>
              </a:rPr>
              <a:t>Logon to confirm </a:t>
            </a:r>
            <a:r>
              <a:rPr lang="en-US" dirty="0"/>
              <a:t>your identity as Administrator</a:t>
            </a:r>
          </a:p>
          <a:p>
            <a:r>
              <a:rPr lang="en-US" dirty="0"/>
              <a:t>Add users and/or consultants</a:t>
            </a:r>
          </a:p>
          <a:p>
            <a:r>
              <a:rPr lang="en-US" dirty="0"/>
              <a:t>Grant rights</a:t>
            </a:r>
          </a:p>
          <a:p>
            <a:pPr lvl="1"/>
            <a:r>
              <a:rPr lang="en-US" dirty="0"/>
              <a:t>Full or Partial for Forms 470, 471, 486 etc.</a:t>
            </a:r>
          </a:p>
          <a:p>
            <a:pPr lvl="1"/>
            <a:r>
              <a:rPr lang="en-US" dirty="0"/>
              <a:t>School Official or General Financial Contact for 498</a:t>
            </a:r>
          </a:p>
          <a:p>
            <a:r>
              <a:rPr lang="en-US" dirty="0"/>
              <a:t>Check all existing entities for correctness (don’t forget NIFs)</a:t>
            </a:r>
          </a:p>
          <a:p>
            <a:r>
              <a:rPr lang="en-US" dirty="0"/>
              <a:t>Update your Enrollment / NSLP data – your Cat2 budget depends only on your enrollment.  Your total budget for the next 5 years will be set when you submit your first Form 471 for Category 2 items.</a:t>
            </a:r>
            <a:endParaRPr lang="en-US" sz="1800" b="1" i="1" dirty="0">
              <a:solidFill>
                <a:srgbClr val="FF0000"/>
              </a:solidFill>
            </a:endParaRPr>
          </a:p>
          <a:p>
            <a:endParaRPr lang="en-US" dirty="0"/>
          </a:p>
        </p:txBody>
      </p:sp>
      <p:sp>
        <p:nvSpPr>
          <p:cNvPr id="6" name="Title 2"/>
          <p:cNvSpPr>
            <a:spLocks noGrp="1"/>
          </p:cNvSpPr>
          <p:nvPr>
            <p:ph type="title"/>
          </p:nvPr>
        </p:nvSpPr>
        <p:spPr>
          <a:xfrm>
            <a:off x="533400" y="1066800"/>
            <a:ext cx="7620000" cy="715962"/>
          </a:xfrm>
        </p:spPr>
        <p:txBody>
          <a:bodyPr/>
          <a:lstStyle/>
          <a:p>
            <a:r>
              <a:rPr lang="en-US" sz="2800" dirty="0">
                <a:latin typeface="Arial" charset="0"/>
              </a:rPr>
              <a:t>E-Rate Productivity Center – Next Steps</a:t>
            </a:r>
            <a:endParaRPr lang="en-US" sz="2800" dirty="0"/>
          </a:p>
        </p:txBody>
      </p:sp>
      <p:sp>
        <p:nvSpPr>
          <p:cNvPr id="4" name="Date Placeholder 3"/>
          <p:cNvSpPr>
            <a:spLocks noGrp="1"/>
          </p:cNvSpPr>
          <p:nvPr>
            <p:ph type="dt" sz="half" idx="10"/>
          </p:nvPr>
        </p:nvSpPr>
        <p:spPr/>
        <p:txBody>
          <a:bodyPr/>
          <a:lstStyle/>
          <a:p>
            <a:pPr>
              <a:defRPr/>
            </a:pPr>
            <a:r>
              <a:rPr lang="en-US"/>
              <a:t>October 2025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22</a:t>
            </a:fld>
            <a:endParaRPr lang="en-US" dirty="0"/>
          </a:p>
        </p:txBody>
      </p:sp>
    </p:spTree>
    <p:extLst>
      <p:ext uri="{BB962C8B-B14F-4D97-AF65-F5344CB8AC3E}">
        <p14:creationId xmlns:p14="http://schemas.microsoft.com/office/powerpoint/2010/main" val="1819052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56324" name="Rectangle 2"/>
          <p:cNvSpPr>
            <a:spLocks noGrp="1" noChangeArrowheads="1"/>
          </p:cNvSpPr>
          <p:nvPr>
            <p:ph type="title"/>
          </p:nvPr>
        </p:nvSpPr>
        <p:spPr>
          <a:xfrm>
            <a:off x="457200" y="1105138"/>
            <a:ext cx="7772400" cy="533400"/>
          </a:xfrm>
        </p:spPr>
        <p:txBody>
          <a:bodyPr/>
          <a:lstStyle/>
          <a:p>
            <a:pPr eaLnBrk="1" fontAlgn="auto" hangingPunct="1">
              <a:spcAft>
                <a:spcPts val="0"/>
              </a:spcAft>
              <a:defRPr/>
            </a:pPr>
            <a:br>
              <a:rPr lang="en-US" sz="2800" dirty="0">
                <a:solidFill>
                  <a:schemeClr val="accent2"/>
                </a:solidFill>
                <a:latin typeface="Arial" charset="0"/>
              </a:rPr>
            </a:br>
            <a:r>
              <a:rPr lang="en-US" sz="2800" dirty="0">
                <a:latin typeface="Arial" charset="0"/>
              </a:rPr>
              <a:t>SLD Website</a:t>
            </a:r>
            <a:br>
              <a:rPr lang="en-US" sz="2800" dirty="0">
                <a:solidFill>
                  <a:schemeClr val="accent2"/>
                </a:solidFill>
                <a:latin typeface="Arial Black" pitchFamily="34" charset="0"/>
              </a:rPr>
            </a:br>
            <a:endParaRPr lang="en-US" sz="2800" dirty="0">
              <a:solidFill>
                <a:schemeClr val="accent2"/>
              </a:solidFill>
              <a:latin typeface="Arial Black" pitchFamily="34" charset="0"/>
            </a:endParaRPr>
          </a:p>
        </p:txBody>
      </p:sp>
      <p:sp>
        <p:nvSpPr>
          <p:cNvPr id="4301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301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2F4A06F-1917-4483-BD95-28AAA45FD442}" type="slidenum">
              <a:rPr lang="en-US" smtClean="0">
                <a:solidFill>
                  <a:schemeClr val="tx1"/>
                </a:solidFill>
              </a:rPr>
              <a:pPr/>
              <a:t>23</a:t>
            </a:fld>
            <a:endParaRPr lang="en-US" dirty="0">
              <a:solidFill>
                <a:schemeClr val="tx1"/>
              </a:solidFill>
            </a:endParaRPr>
          </a:p>
        </p:txBody>
      </p:sp>
      <p:sp>
        <p:nvSpPr>
          <p:cNvPr id="43014" name="Text Box 18"/>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4" name="TextBox 3">
            <a:hlinkClick r:id="rId3" action="ppaction://hlinkfile"/>
          </p:cNvPr>
          <p:cNvSpPr txBox="1"/>
          <p:nvPr/>
        </p:nvSpPr>
        <p:spPr>
          <a:xfrm>
            <a:off x="3048000" y="6400800"/>
            <a:ext cx="2895600" cy="369332"/>
          </a:xfrm>
          <a:prstGeom prst="rect">
            <a:avLst/>
          </a:prstGeom>
          <a:noFill/>
        </p:spPr>
        <p:txBody>
          <a:bodyPr wrap="square" rtlCol="0">
            <a:spAutoFit/>
          </a:bodyPr>
          <a:lstStyle/>
          <a:p>
            <a:endParaRPr lang="en-US" dirty="0"/>
          </a:p>
        </p:txBody>
      </p:sp>
      <p:sp>
        <p:nvSpPr>
          <p:cNvPr id="5" name="TextBox 4">
            <a:hlinkClick r:id="rId4"/>
          </p:cNvPr>
          <p:cNvSpPr txBox="1"/>
          <p:nvPr/>
        </p:nvSpPr>
        <p:spPr>
          <a:xfrm>
            <a:off x="3124200" y="5500393"/>
            <a:ext cx="4114800" cy="369332"/>
          </a:xfrm>
          <a:prstGeom prst="rect">
            <a:avLst/>
          </a:prstGeom>
          <a:noFill/>
        </p:spPr>
        <p:txBody>
          <a:bodyPr wrap="square" rtlCol="0">
            <a:spAutoFit/>
          </a:bodyPr>
          <a:lstStyle/>
          <a:p>
            <a:r>
              <a:rPr lang="en-US" dirty="0">
                <a:hlinkClick r:id="rId4"/>
              </a:rPr>
              <a:t>http://www.usac.org/sl/</a:t>
            </a:r>
            <a:endParaRPr lang="en-US" dirty="0"/>
          </a:p>
        </p:txBody>
      </p:sp>
      <p:pic>
        <p:nvPicPr>
          <p:cNvPr id="3" name="Picture 2" descr="Graphical user interface, website&#10;&#10;Description automatically generated">
            <a:extLst>
              <a:ext uri="{FF2B5EF4-FFF2-40B4-BE49-F238E27FC236}">
                <a16:creationId xmlns:a16="http://schemas.microsoft.com/office/drawing/2014/main" id="{100A361D-7B73-4B01-853B-907D91C296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95400" y="1679464"/>
            <a:ext cx="5648532" cy="3412259"/>
          </a:xfrm>
          <a:prstGeom prst="rect">
            <a:avLst/>
          </a:prstGeom>
        </p:spPr>
      </p:pic>
    </p:spTree>
    <p:extLst>
      <p:ext uri="{BB962C8B-B14F-4D97-AF65-F5344CB8AC3E}">
        <p14:creationId xmlns:p14="http://schemas.microsoft.com/office/powerpoint/2010/main" val="2312775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7620000" cy="4343400"/>
          </a:xfrm>
        </p:spPr>
        <p:txBody>
          <a:bodyPr/>
          <a:lstStyle/>
          <a:p>
            <a:pPr marL="411163" lvl="1" indent="0">
              <a:buNone/>
            </a:pPr>
            <a:endParaRPr lang="en-US" dirty="0">
              <a:solidFill>
                <a:srgbClr val="FF0000"/>
              </a:solidFill>
            </a:endParaRPr>
          </a:p>
          <a:p>
            <a:pPr marL="411163" lvl="1" indent="0">
              <a:buNone/>
            </a:pPr>
            <a:endParaRPr lang="en-US" dirty="0">
              <a:solidFill>
                <a:srgbClr val="FF0000"/>
              </a:solidFill>
            </a:endParaRPr>
          </a:p>
          <a:p>
            <a:pPr lvl="1"/>
            <a:r>
              <a:rPr lang="en-US" dirty="0"/>
              <a:t>Form 471 Funding Tools and Open Data </a:t>
            </a:r>
          </a:p>
          <a:p>
            <a:pPr marL="411163" lvl="1" indent="0">
              <a:buNone/>
            </a:pPr>
            <a:endParaRPr lang="en-US" dirty="0">
              <a:solidFill>
                <a:srgbClr val="FF0000"/>
              </a:solidFill>
            </a:endParaRPr>
          </a:p>
          <a:p>
            <a:pPr lvl="2"/>
            <a:r>
              <a:rPr lang="en-US" dirty="0"/>
              <a:t>Form 471 Summary Report – “</a:t>
            </a:r>
            <a:r>
              <a:rPr lang="en-US" dirty="0">
                <a:hlinkClick r:id="rId3"/>
              </a:rPr>
              <a:t>Funding Tools - FRN Status Tool</a:t>
            </a:r>
            <a:r>
              <a:rPr lang="en-US" dirty="0"/>
              <a:t>” – shows high level details on each FRN by Funding Year by BEN</a:t>
            </a:r>
          </a:p>
          <a:p>
            <a:pPr marL="776288" lvl="2" indent="0">
              <a:buNone/>
            </a:pPr>
            <a:endParaRPr lang="en-US" dirty="0"/>
          </a:p>
          <a:p>
            <a:pPr lvl="2"/>
            <a:r>
              <a:rPr lang="en-US" dirty="0"/>
              <a:t>Open Datasets – contain information on all details of Forms 470, 471 and 472 and 474 (BEARs and SPIs).  </a:t>
            </a:r>
            <a:r>
              <a:rPr lang="en-US" dirty="0">
                <a:solidFill>
                  <a:schemeClr val="accent5">
                    <a:lumMod val="75000"/>
                  </a:schemeClr>
                </a:solidFill>
                <a:hlinkClick r:id="rId4">
                  <a:extLst>
                    <a:ext uri="{A12FA001-AC4F-418D-AE19-62706E023703}">
                      <ahyp:hlinkClr xmlns:ahyp="http://schemas.microsoft.com/office/drawing/2018/hyperlinkcolor" val="tx"/>
                    </a:ext>
                  </a:extLst>
                </a:hlinkClick>
              </a:rPr>
              <a:t>“USAC Open Datasets”</a:t>
            </a:r>
            <a:endParaRPr lang="en-US" dirty="0">
              <a:solidFill>
                <a:schemeClr val="accent5">
                  <a:lumMod val="75000"/>
                </a:schemeClr>
              </a:solidFill>
            </a:endParaRPr>
          </a:p>
          <a:p>
            <a:pPr lvl="2"/>
            <a:endParaRPr lang="en-US" b="1" i="1" dirty="0">
              <a:solidFill>
                <a:schemeClr val="accent5">
                  <a:lumMod val="75000"/>
                </a:schemeClr>
              </a:solidFill>
            </a:endParaRPr>
          </a:p>
          <a:p>
            <a:pPr lvl="2"/>
            <a:r>
              <a:rPr lang="en-US" b="1" i="1" dirty="0">
                <a:solidFill>
                  <a:schemeClr val="accent5">
                    <a:lumMod val="75000"/>
                  </a:schemeClr>
                </a:solidFill>
              </a:rPr>
              <a:t>Open Datasets have both Original and Current data for each FRN.  Current is actual, approved data (after PIA).</a:t>
            </a:r>
          </a:p>
          <a:p>
            <a:pPr marL="776288" lvl="2" indent="0">
              <a:buNone/>
            </a:pPr>
            <a:endParaRPr lang="en-US" dirty="0"/>
          </a:p>
        </p:txBody>
      </p:sp>
      <p:sp>
        <p:nvSpPr>
          <p:cNvPr id="6" name="Title 2"/>
          <p:cNvSpPr>
            <a:spLocks noGrp="1"/>
          </p:cNvSpPr>
          <p:nvPr>
            <p:ph type="title"/>
          </p:nvPr>
        </p:nvSpPr>
        <p:spPr>
          <a:xfrm>
            <a:off x="533400" y="1066800"/>
            <a:ext cx="7620000" cy="715962"/>
          </a:xfrm>
        </p:spPr>
        <p:txBody>
          <a:bodyPr/>
          <a:lstStyle/>
          <a:p>
            <a:r>
              <a:rPr lang="en-US" sz="2800" dirty="0">
                <a:latin typeface="Arial" charset="0"/>
              </a:rPr>
              <a:t>SLD website – your school’s E-Rate History</a:t>
            </a:r>
            <a:endParaRPr lang="en-US" sz="2800" dirty="0"/>
          </a:p>
        </p:txBody>
      </p:sp>
      <p:sp>
        <p:nvSpPr>
          <p:cNvPr id="4" name="Date Placeholder 3"/>
          <p:cNvSpPr>
            <a:spLocks noGrp="1"/>
          </p:cNvSpPr>
          <p:nvPr>
            <p:ph type="dt" sz="half" idx="10"/>
          </p:nvPr>
        </p:nvSpPr>
        <p:spPr/>
        <p:txBody>
          <a:bodyPr/>
          <a:lstStyle/>
          <a:p>
            <a:pPr>
              <a:defRPr/>
            </a:pPr>
            <a:r>
              <a:rPr lang="en-US"/>
              <a:t>October 2025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24</a:t>
            </a:fld>
            <a:endParaRPr lang="en-US" dirty="0"/>
          </a:p>
        </p:txBody>
      </p:sp>
    </p:spTree>
    <p:extLst>
      <p:ext uri="{BB962C8B-B14F-4D97-AF65-F5344CB8AC3E}">
        <p14:creationId xmlns:p14="http://schemas.microsoft.com/office/powerpoint/2010/main" val="2781083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533400" y="1066800"/>
            <a:ext cx="7620000" cy="715962"/>
          </a:xfrm>
        </p:spPr>
        <p:txBody>
          <a:bodyPr/>
          <a:lstStyle/>
          <a:p>
            <a:r>
              <a:rPr lang="en-US" sz="2800" dirty="0">
                <a:latin typeface="Arial" charset="0"/>
              </a:rPr>
              <a:t>Form 471 Summary Report - by BEN by Year</a:t>
            </a:r>
            <a:endParaRPr lang="en-US" sz="2800" dirty="0"/>
          </a:p>
        </p:txBody>
      </p:sp>
      <p:sp>
        <p:nvSpPr>
          <p:cNvPr id="4" name="Date Placeholder 3"/>
          <p:cNvSpPr>
            <a:spLocks noGrp="1"/>
          </p:cNvSpPr>
          <p:nvPr>
            <p:ph type="dt" sz="half" idx="10"/>
          </p:nvPr>
        </p:nvSpPr>
        <p:spPr/>
        <p:txBody>
          <a:bodyPr/>
          <a:lstStyle/>
          <a:p>
            <a:pPr>
              <a:defRPr/>
            </a:pPr>
            <a:r>
              <a:rPr lang="en-US"/>
              <a:t>October 2025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25</a:t>
            </a:fld>
            <a:endParaRPr lang="en-US" dirty="0"/>
          </a:p>
        </p:txBody>
      </p:sp>
      <p:sp>
        <p:nvSpPr>
          <p:cNvPr id="2" name="TextBox 1">
            <a:extLst>
              <a:ext uri="{FF2B5EF4-FFF2-40B4-BE49-F238E27FC236}">
                <a16:creationId xmlns:a16="http://schemas.microsoft.com/office/drawing/2014/main" id="{FC1E02FC-8374-4DC4-8A1B-CCEA2FC96F74}"/>
              </a:ext>
            </a:extLst>
          </p:cNvPr>
          <p:cNvSpPr txBox="1"/>
          <p:nvPr/>
        </p:nvSpPr>
        <p:spPr>
          <a:xfrm>
            <a:off x="2209800" y="6248400"/>
            <a:ext cx="4267200" cy="369332"/>
          </a:xfrm>
          <a:prstGeom prst="rect">
            <a:avLst/>
          </a:prstGeom>
          <a:noFill/>
        </p:spPr>
        <p:txBody>
          <a:bodyPr wrap="square" rtlCol="0">
            <a:spAutoFit/>
          </a:bodyPr>
          <a:lstStyle/>
          <a:p>
            <a:r>
              <a:rPr lang="en-US" dirty="0">
                <a:solidFill>
                  <a:schemeClr val="accent5">
                    <a:lumMod val="75000"/>
                  </a:schemeClr>
                </a:solidFill>
                <a:hlinkClick r:id="rId3" action="ppaction://hlinkfile"/>
              </a:rPr>
              <a:t>SLD Funding History MS 07-17-25</a:t>
            </a:r>
            <a:endParaRPr lang="en-US" dirty="0">
              <a:solidFill>
                <a:schemeClr val="accent5">
                  <a:lumMod val="75000"/>
                </a:schemeClr>
              </a:solidFill>
            </a:endParaRPr>
          </a:p>
        </p:txBody>
      </p:sp>
      <p:pic>
        <p:nvPicPr>
          <p:cNvPr id="7" name="Content Placeholder 6">
            <a:extLst>
              <a:ext uri="{FF2B5EF4-FFF2-40B4-BE49-F238E27FC236}">
                <a16:creationId xmlns:a16="http://schemas.microsoft.com/office/drawing/2014/main" id="{DDFB5619-3571-5AE2-CA9A-796121693172}"/>
              </a:ext>
            </a:extLst>
          </p:cNvPr>
          <p:cNvPicPr>
            <a:picLocks noGrp="1" noChangeAspect="1"/>
          </p:cNvPicPr>
          <p:nvPr>
            <p:ph idx="1"/>
          </p:nvPr>
        </p:nvPicPr>
        <p:blipFill>
          <a:blip r:embed="rId4"/>
          <a:stretch>
            <a:fillRect/>
          </a:stretch>
        </p:blipFill>
        <p:spPr>
          <a:xfrm>
            <a:off x="990600" y="1804533"/>
            <a:ext cx="6100494" cy="4264757"/>
          </a:xfrm>
          <a:prstGeom prst="rect">
            <a:avLst/>
          </a:prstGeom>
        </p:spPr>
      </p:pic>
    </p:spTree>
    <p:extLst>
      <p:ext uri="{BB962C8B-B14F-4D97-AF65-F5344CB8AC3E}">
        <p14:creationId xmlns:p14="http://schemas.microsoft.com/office/powerpoint/2010/main" val="1808701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533400" y="1066800"/>
            <a:ext cx="7620000" cy="715962"/>
          </a:xfrm>
        </p:spPr>
        <p:txBody>
          <a:bodyPr/>
          <a:lstStyle/>
          <a:p>
            <a:r>
              <a:rPr lang="en-US" sz="2800" dirty="0">
                <a:solidFill>
                  <a:schemeClr val="accent1"/>
                </a:solidFill>
                <a:latin typeface="Arial" charset="0"/>
              </a:rPr>
              <a:t>Form 471 Line-Item Report </a:t>
            </a:r>
            <a:endParaRPr lang="en-US" sz="2800" dirty="0">
              <a:solidFill>
                <a:schemeClr val="accent1"/>
              </a:solidFill>
            </a:endParaRPr>
          </a:p>
        </p:txBody>
      </p:sp>
      <p:sp>
        <p:nvSpPr>
          <p:cNvPr id="4" name="Date Placeholder 3"/>
          <p:cNvSpPr>
            <a:spLocks noGrp="1"/>
          </p:cNvSpPr>
          <p:nvPr>
            <p:ph type="dt" sz="half" idx="10"/>
          </p:nvPr>
        </p:nvSpPr>
        <p:spPr/>
        <p:txBody>
          <a:bodyPr/>
          <a:lstStyle/>
          <a:p>
            <a:pPr>
              <a:defRPr/>
            </a:pPr>
            <a:r>
              <a:rPr lang="en-US"/>
              <a:t>October 2025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26</a:t>
            </a:fld>
            <a:endParaRPr lang="en-US" dirty="0"/>
          </a:p>
        </p:txBody>
      </p:sp>
      <p:sp>
        <p:nvSpPr>
          <p:cNvPr id="2" name="TextBox 1">
            <a:extLst>
              <a:ext uri="{FF2B5EF4-FFF2-40B4-BE49-F238E27FC236}">
                <a16:creationId xmlns:a16="http://schemas.microsoft.com/office/drawing/2014/main" id="{2A5C3DD9-5DF0-440C-B803-953BF7450F1C}"/>
              </a:ext>
            </a:extLst>
          </p:cNvPr>
          <p:cNvSpPr txBox="1"/>
          <p:nvPr/>
        </p:nvSpPr>
        <p:spPr>
          <a:xfrm>
            <a:off x="2133600" y="6248400"/>
            <a:ext cx="4267200" cy="523220"/>
          </a:xfrm>
          <a:prstGeom prst="rect">
            <a:avLst/>
          </a:prstGeom>
          <a:noFill/>
        </p:spPr>
        <p:txBody>
          <a:bodyPr wrap="square" rtlCol="0">
            <a:spAutoFit/>
          </a:bodyPr>
          <a:lstStyle/>
          <a:p>
            <a:pPr algn="l" fontAlgn="base"/>
            <a:r>
              <a:rPr lang="en-US" sz="1400" b="1" i="0" u="sng" dirty="0">
                <a:solidFill>
                  <a:schemeClr val="accent5">
                    <a:lumMod val="75000"/>
                  </a:schemeClr>
                </a:solidFill>
                <a:effectLst/>
                <a:latin typeface="Roboto" panose="02000000000000000000" pitchFamily="2" charset="0"/>
                <a:hlinkClick r:id="rId3">
                  <a:extLst>
                    <a:ext uri="{A12FA001-AC4F-418D-AE19-62706E023703}">
                      <ahyp:hlinkClr xmlns:ahyp="http://schemas.microsoft.com/office/drawing/2018/hyperlinkcolor" val="tx"/>
                    </a:ext>
                  </a:extLst>
                </a:hlinkClick>
              </a:rPr>
              <a:t>E-Rate Request for Discount on Services: FRN Line Items (FCC Form 471 and Related Information)</a:t>
            </a:r>
            <a:endParaRPr lang="en-US" sz="1400" b="0" i="0" dirty="0">
              <a:solidFill>
                <a:schemeClr val="accent5">
                  <a:lumMod val="75000"/>
                </a:schemeClr>
              </a:solidFill>
              <a:effectLst/>
              <a:latin typeface="Roboto" panose="02000000000000000000" pitchFamily="2" charset="0"/>
            </a:endParaRPr>
          </a:p>
        </p:txBody>
      </p:sp>
      <p:sp>
        <p:nvSpPr>
          <p:cNvPr id="9" name="TextBox 8">
            <a:extLst>
              <a:ext uri="{FF2B5EF4-FFF2-40B4-BE49-F238E27FC236}">
                <a16:creationId xmlns:a16="http://schemas.microsoft.com/office/drawing/2014/main" id="{B16827DE-806F-8120-E0A0-187CB58829C3}"/>
              </a:ext>
            </a:extLst>
          </p:cNvPr>
          <p:cNvSpPr txBox="1"/>
          <p:nvPr/>
        </p:nvSpPr>
        <p:spPr>
          <a:xfrm>
            <a:off x="2324100" y="5648325"/>
            <a:ext cx="3886200" cy="338554"/>
          </a:xfrm>
          <a:prstGeom prst="rect">
            <a:avLst/>
          </a:prstGeom>
          <a:noFill/>
        </p:spPr>
        <p:txBody>
          <a:bodyPr wrap="square" rtlCol="0">
            <a:spAutoFit/>
          </a:bodyPr>
          <a:lstStyle/>
          <a:p>
            <a:r>
              <a:rPr lang="en-US" sz="1600" dirty="0">
                <a:solidFill>
                  <a:schemeClr val="accent5">
                    <a:lumMod val="75000"/>
                  </a:schemeClr>
                </a:solidFill>
                <a:latin typeface="Arial" panose="020B0604020202020204" pitchFamily="34" charset="0"/>
                <a:hlinkClick r:id="rId4" action="ppaction://hlinkfile"/>
              </a:rPr>
              <a:t>Mahomet Line-Item Report 2023.xlsx</a:t>
            </a:r>
            <a:endParaRPr lang="en-US" sz="1600" dirty="0">
              <a:solidFill>
                <a:schemeClr val="accent5">
                  <a:lumMod val="75000"/>
                </a:schemeClr>
              </a:solidFill>
              <a:latin typeface="Arial" panose="020B0604020202020204" pitchFamily="34" charset="0"/>
            </a:endParaRPr>
          </a:p>
        </p:txBody>
      </p:sp>
      <p:pic>
        <p:nvPicPr>
          <p:cNvPr id="10" name="Picture 9">
            <a:extLst>
              <a:ext uri="{FF2B5EF4-FFF2-40B4-BE49-F238E27FC236}">
                <a16:creationId xmlns:a16="http://schemas.microsoft.com/office/drawing/2014/main" id="{872CC49F-2771-94F8-1905-A5AB37342D9E}"/>
              </a:ext>
            </a:extLst>
          </p:cNvPr>
          <p:cNvPicPr>
            <a:picLocks noChangeAspect="1"/>
          </p:cNvPicPr>
          <p:nvPr/>
        </p:nvPicPr>
        <p:blipFill>
          <a:blip r:embed="rId5"/>
          <a:stretch>
            <a:fillRect/>
          </a:stretch>
        </p:blipFill>
        <p:spPr>
          <a:xfrm>
            <a:off x="533400" y="1977778"/>
            <a:ext cx="7620000" cy="2845407"/>
          </a:xfrm>
          <a:prstGeom prst="rect">
            <a:avLst/>
          </a:prstGeom>
        </p:spPr>
      </p:pic>
    </p:spTree>
    <p:extLst>
      <p:ext uri="{BB962C8B-B14F-4D97-AF65-F5344CB8AC3E}">
        <p14:creationId xmlns:p14="http://schemas.microsoft.com/office/powerpoint/2010/main" val="4210255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sz="half" idx="1"/>
          </p:nvPr>
        </p:nvSpPr>
        <p:spPr>
          <a:xfrm>
            <a:off x="506413" y="2634996"/>
            <a:ext cx="3657600" cy="1588008"/>
          </a:xfrm>
        </p:spPr>
        <p:txBody>
          <a:bodyPr wrap="square" anchor="t">
            <a:normAutofit/>
          </a:bodyPr>
          <a:lstStyle/>
          <a:p>
            <a:pPr eaLnBrk="1" hangingPunct="1">
              <a:buClr>
                <a:srgbClr val="CC0000"/>
              </a:buClr>
              <a:buFontTx/>
              <a:buNone/>
            </a:pPr>
            <a:r>
              <a:rPr lang="en-US" b="1" i="1" dirty="0"/>
              <a:t>GETTING READY</a:t>
            </a:r>
          </a:p>
          <a:p>
            <a:pPr eaLnBrk="1" hangingPunct="1">
              <a:buClr>
                <a:srgbClr val="CC0000"/>
              </a:buClr>
              <a:buFontTx/>
              <a:buNone/>
            </a:pPr>
            <a:r>
              <a:rPr lang="en-US" b="1" i="1" dirty="0"/>
              <a:t>TO </a:t>
            </a:r>
          </a:p>
          <a:p>
            <a:pPr eaLnBrk="1" hangingPunct="1">
              <a:buClr>
                <a:srgbClr val="CC0000"/>
              </a:buClr>
              <a:buFontTx/>
              <a:buNone/>
            </a:pPr>
            <a:r>
              <a:rPr lang="en-US" b="1" i="1" dirty="0"/>
              <a:t>APPLY</a:t>
            </a:r>
          </a:p>
        </p:txBody>
      </p:sp>
      <p:pic>
        <p:nvPicPr>
          <p:cNvPr id="3" name="Picture 2" descr="A calendar with pages of paper&#10;&#10;AI-generated content may be incorrect.">
            <a:extLst>
              <a:ext uri="{FF2B5EF4-FFF2-40B4-BE49-F238E27FC236}">
                <a16:creationId xmlns:a16="http://schemas.microsoft.com/office/drawing/2014/main" id="{5C42CC8F-A448-D9EC-FA71-82BAC6B240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2002536"/>
            <a:ext cx="3657600" cy="3657600"/>
          </a:xfrm>
          <a:prstGeom prst="rect">
            <a:avLst/>
          </a:prstGeom>
          <a:noFill/>
        </p:spPr>
      </p:pic>
      <p:sp>
        <p:nvSpPr>
          <p:cNvPr id="107524" name="Slide Number Placeholder 5"/>
          <p:cNvSpPr>
            <a:spLocks noGrp="1"/>
          </p:cNvSpPr>
          <p:nvPr>
            <p:ph type="sldNum" sz="quarter" idx="10"/>
          </p:nvPr>
        </p:nvSpPr>
        <p:spPr bwMode="auto">
          <a:xfrm>
            <a:off x="8531225" y="5648325"/>
            <a:ext cx="549275" cy="396875"/>
          </a:xfrm>
          <a:extLst>
            <a:ext uri="{909E8E84-426E-40DD-AFC4-6F175D3DCCD1}">
              <a14:hiddenFill xmlns:a14="http://schemas.microsoft.com/office/drawing/2010/main">
                <a:solidFill>
                  <a:srgbClr val="FFFFFF"/>
                </a:solidFill>
              </a14:hiddenFill>
            </a:ext>
          </a:extLst>
        </p:spPr>
        <p:txBody>
          <a:bodyPr numCol="1" anchor="ctr" anchorCtr="0" compatLnSpc="1">
            <a:prstTxWarp prst="textNoShape">
              <a:avLst/>
            </a:prstTxWarp>
            <a:normAutofit/>
          </a:bodyPr>
          <a:lstStyle/>
          <a:p>
            <a:pPr>
              <a:spcAft>
                <a:spcPts val="600"/>
              </a:spcAft>
            </a:pPr>
            <a:fld id="{7F52C9BF-4B36-46CA-A8AA-6718047A4627}" type="slidenum">
              <a:rPr lang="en-US" smtClean="0"/>
              <a:pPr>
                <a:spcAft>
                  <a:spcPts val="600"/>
                </a:spcAft>
              </a:pPr>
              <a:t>27</a:t>
            </a:fld>
            <a:endParaRPr lang="en-US"/>
          </a:p>
        </p:txBody>
      </p:sp>
      <p:sp>
        <p:nvSpPr>
          <p:cNvPr id="107523" name="Date Placeholder 3"/>
          <p:cNvSpPr>
            <a:spLocks noGrp="1"/>
          </p:cNvSpPr>
          <p:nvPr>
            <p:ph type="dt" sz="half" idx="12"/>
          </p:nvPr>
        </p:nvSpPr>
        <p:spPr bwMode="auto">
          <a:xfrm rot="16200000">
            <a:off x="7551738" y="1646237"/>
            <a:ext cx="2438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Aft>
                <a:spcPts val="600"/>
              </a:spcAft>
            </a:pPr>
            <a:r>
              <a:rPr lang="en-US">
                <a:solidFill>
                  <a:schemeClr val="bg2"/>
                </a:solidFill>
              </a:rPr>
              <a:t>October 2025</a:t>
            </a:r>
          </a:p>
        </p:txBody>
      </p:sp>
    </p:spTree>
    <p:extLst>
      <p:ext uri="{BB962C8B-B14F-4D97-AF65-F5344CB8AC3E}">
        <p14:creationId xmlns:p14="http://schemas.microsoft.com/office/powerpoint/2010/main" val="418121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762000" y="1533524"/>
            <a:ext cx="7239000" cy="4511675"/>
          </a:xfrm>
        </p:spPr>
        <p:txBody>
          <a:bodyPr/>
          <a:lstStyle/>
          <a:p>
            <a:pPr eaLnBrk="1" hangingPunct="1">
              <a:lnSpc>
                <a:spcPct val="150000"/>
              </a:lnSpc>
              <a:buFontTx/>
              <a:buNone/>
              <a:tabLst>
                <a:tab pos="5657850" algn="l"/>
              </a:tabLst>
            </a:pPr>
            <a:r>
              <a:rPr lang="en-US" sz="1800" i="1" dirty="0"/>
              <a:t>Verify Portal Information	NOW</a:t>
            </a:r>
          </a:p>
          <a:p>
            <a:pPr eaLnBrk="1" hangingPunct="1">
              <a:lnSpc>
                <a:spcPct val="150000"/>
              </a:lnSpc>
              <a:buFontTx/>
              <a:buNone/>
              <a:tabLst>
                <a:tab pos="5657850" algn="l"/>
              </a:tabLst>
            </a:pPr>
            <a:r>
              <a:rPr lang="en-US" sz="1800" i="1" dirty="0"/>
              <a:t>Plan &amp; File Form 470	 Oct - Nov</a:t>
            </a:r>
          </a:p>
          <a:p>
            <a:pPr eaLnBrk="1" hangingPunct="1">
              <a:lnSpc>
                <a:spcPct val="50000"/>
              </a:lnSpc>
              <a:buFontTx/>
              <a:buNone/>
              <a:tabLst>
                <a:tab pos="5657850" algn="l"/>
              </a:tabLst>
            </a:pPr>
            <a:r>
              <a:rPr lang="en-US" sz="1800" i="1" dirty="0"/>
              <a:t>	Assess Technology Needs / Budgets</a:t>
            </a:r>
          </a:p>
          <a:p>
            <a:pPr eaLnBrk="1" hangingPunct="1">
              <a:lnSpc>
                <a:spcPct val="50000"/>
              </a:lnSpc>
              <a:buFontTx/>
              <a:buNone/>
              <a:tabLst>
                <a:tab pos="5657850" algn="l"/>
              </a:tabLst>
            </a:pPr>
            <a:r>
              <a:rPr lang="en-US" sz="1800" i="1" dirty="0"/>
              <a:t>	Gather Discount Information	</a:t>
            </a:r>
          </a:p>
          <a:p>
            <a:pPr eaLnBrk="1" hangingPunct="1">
              <a:lnSpc>
                <a:spcPct val="50000"/>
              </a:lnSpc>
              <a:buFontTx/>
              <a:buNone/>
              <a:tabLst>
                <a:tab pos="5657850" algn="l"/>
              </a:tabLst>
            </a:pPr>
            <a:endParaRPr lang="en-US" sz="1800" i="1" dirty="0"/>
          </a:p>
          <a:p>
            <a:pPr eaLnBrk="1" hangingPunct="1">
              <a:lnSpc>
                <a:spcPct val="50000"/>
              </a:lnSpc>
              <a:buFontTx/>
              <a:buNone/>
              <a:tabLst>
                <a:tab pos="5657850" algn="l"/>
              </a:tabLst>
            </a:pPr>
            <a:r>
              <a:rPr lang="en-US" sz="1800" i="1" dirty="0"/>
              <a:t>Develop Competitive RFPs (if required)	Nov - Dec</a:t>
            </a:r>
          </a:p>
          <a:p>
            <a:pPr eaLnBrk="1" hangingPunct="1">
              <a:lnSpc>
                <a:spcPct val="50000"/>
              </a:lnSpc>
              <a:buFontTx/>
              <a:buNone/>
              <a:tabLst>
                <a:tab pos="5657850" algn="l"/>
              </a:tabLst>
            </a:pPr>
            <a:r>
              <a:rPr lang="en-US" sz="1800" i="1" dirty="0"/>
              <a:t>	</a:t>
            </a:r>
          </a:p>
          <a:p>
            <a:pPr eaLnBrk="1" hangingPunct="1">
              <a:lnSpc>
                <a:spcPct val="50000"/>
              </a:lnSpc>
              <a:buFontTx/>
              <a:buNone/>
              <a:tabLst>
                <a:tab pos="5657850" algn="l"/>
              </a:tabLst>
            </a:pPr>
            <a:r>
              <a:rPr lang="en-US" sz="1800" i="1" dirty="0"/>
              <a:t>Advertise</a:t>
            </a:r>
          </a:p>
          <a:p>
            <a:pPr eaLnBrk="1" hangingPunct="1">
              <a:lnSpc>
                <a:spcPct val="50000"/>
              </a:lnSpc>
              <a:buFontTx/>
              <a:buNone/>
              <a:tabLst>
                <a:tab pos="5657850" algn="l"/>
              </a:tabLst>
            </a:pPr>
            <a:r>
              <a:rPr lang="en-US" sz="1800" i="1" dirty="0"/>
              <a:t>	Vendor Conference(s)	</a:t>
            </a:r>
          </a:p>
          <a:p>
            <a:pPr eaLnBrk="1" hangingPunct="1">
              <a:lnSpc>
                <a:spcPct val="50000"/>
              </a:lnSpc>
              <a:buFontTx/>
              <a:buNone/>
              <a:tabLst>
                <a:tab pos="5657850" algn="l"/>
              </a:tabLst>
            </a:pPr>
            <a:r>
              <a:rPr lang="en-US" sz="1800" i="1" dirty="0"/>
              <a:t>	Vendor Responses Received	</a:t>
            </a:r>
          </a:p>
          <a:p>
            <a:pPr eaLnBrk="1" hangingPunct="1">
              <a:lnSpc>
                <a:spcPct val="50000"/>
              </a:lnSpc>
              <a:buFontTx/>
              <a:buNone/>
              <a:tabLst>
                <a:tab pos="5657850" algn="l"/>
              </a:tabLst>
            </a:pPr>
            <a:endParaRPr lang="en-US" sz="1800" i="1" dirty="0"/>
          </a:p>
          <a:p>
            <a:pPr eaLnBrk="1" hangingPunct="1">
              <a:lnSpc>
                <a:spcPct val="50000"/>
              </a:lnSpc>
              <a:buFontTx/>
              <a:buNone/>
              <a:tabLst>
                <a:tab pos="5657850" algn="l"/>
              </a:tabLst>
            </a:pPr>
            <a:r>
              <a:rPr lang="en-US" sz="1800" i="1" dirty="0"/>
              <a:t>System / Vendor Selection	Dec - Jan</a:t>
            </a:r>
          </a:p>
          <a:p>
            <a:pPr eaLnBrk="1" hangingPunct="1">
              <a:lnSpc>
                <a:spcPct val="50000"/>
              </a:lnSpc>
              <a:buFontTx/>
              <a:buNone/>
              <a:tabLst>
                <a:tab pos="5657850" algn="l"/>
              </a:tabLst>
            </a:pPr>
            <a:r>
              <a:rPr lang="en-US" sz="1800" i="1" dirty="0"/>
              <a:t>	Board Approvals</a:t>
            </a:r>
          </a:p>
          <a:p>
            <a:pPr eaLnBrk="1" hangingPunct="1">
              <a:lnSpc>
                <a:spcPct val="50000"/>
              </a:lnSpc>
              <a:buFontTx/>
              <a:buNone/>
              <a:tabLst>
                <a:tab pos="5657850" algn="l"/>
              </a:tabLst>
            </a:pPr>
            <a:r>
              <a:rPr lang="en-US" sz="1800" i="1" dirty="0"/>
              <a:t>	Contract Negotiation	</a:t>
            </a:r>
          </a:p>
          <a:p>
            <a:pPr eaLnBrk="1" hangingPunct="1">
              <a:lnSpc>
                <a:spcPct val="50000"/>
              </a:lnSpc>
              <a:buFontTx/>
              <a:buNone/>
              <a:tabLst>
                <a:tab pos="5657850" algn="l"/>
              </a:tabLst>
            </a:pPr>
            <a:endParaRPr lang="en-US" sz="1800" i="1" dirty="0"/>
          </a:p>
          <a:p>
            <a:pPr eaLnBrk="1" hangingPunct="1">
              <a:lnSpc>
                <a:spcPct val="50000"/>
              </a:lnSpc>
              <a:buFontTx/>
              <a:buNone/>
              <a:tabLst>
                <a:tab pos="5657850" algn="l"/>
              </a:tabLst>
            </a:pPr>
            <a:r>
              <a:rPr lang="en-US" sz="1800" i="1" dirty="0"/>
              <a:t>Final Contracts Signed	Jan </a:t>
            </a:r>
          </a:p>
          <a:p>
            <a:pPr eaLnBrk="1" hangingPunct="1">
              <a:lnSpc>
                <a:spcPct val="50000"/>
              </a:lnSpc>
              <a:buFontTx/>
              <a:buNone/>
              <a:tabLst>
                <a:tab pos="5657850" algn="l"/>
              </a:tabLst>
            </a:pPr>
            <a:endParaRPr lang="en-US" sz="1800" i="1" dirty="0"/>
          </a:p>
          <a:p>
            <a:pPr eaLnBrk="1" hangingPunct="1">
              <a:lnSpc>
                <a:spcPct val="50000"/>
              </a:lnSpc>
              <a:buFontTx/>
              <a:buNone/>
              <a:tabLst>
                <a:tab pos="5657850" algn="l"/>
              </a:tabLst>
            </a:pPr>
            <a:r>
              <a:rPr lang="en-US" sz="1800" i="1" dirty="0">
                <a:solidFill>
                  <a:srgbClr val="FF0000"/>
                </a:solidFill>
              </a:rPr>
              <a:t>Forms Submission to SLD (Form 471)	</a:t>
            </a:r>
            <a:r>
              <a:rPr lang="en-US" sz="1800" i="1" u="sng" dirty="0">
                <a:solidFill>
                  <a:srgbClr val="FF0000"/>
                </a:solidFill>
              </a:rPr>
              <a:t>Feb/Mar 2026</a:t>
            </a:r>
          </a:p>
          <a:p>
            <a:pPr eaLnBrk="1" hangingPunct="1">
              <a:lnSpc>
                <a:spcPct val="50000"/>
              </a:lnSpc>
              <a:buFontTx/>
              <a:buNone/>
              <a:tabLst>
                <a:tab pos="5657850" algn="l"/>
              </a:tabLst>
            </a:pPr>
            <a:endParaRPr lang="en-US" sz="1800" i="1" dirty="0">
              <a:solidFill>
                <a:srgbClr val="FF0000"/>
              </a:solidFill>
            </a:endParaRPr>
          </a:p>
          <a:p>
            <a:pPr eaLnBrk="1" hangingPunct="1">
              <a:lnSpc>
                <a:spcPct val="50000"/>
              </a:lnSpc>
              <a:buFontTx/>
              <a:buNone/>
              <a:tabLst>
                <a:tab pos="5657850" algn="l"/>
              </a:tabLst>
            </a:pPr>
            <a:r>
              <a:rPr lang="en-US" sz="1800" i="1" dirty="0"/>
              <a:t>Implementation (Form 486 / 500 / 472)	July – June </a:t>
            </a:r>
          </a:p>
          <a:p>
            <a:pPr eaLnBrk="1" hangingPunct="1">
              <a:buFontTx/>
              <a:buNone/>
              <a:tabLst>
                <a:tab pos="5657850" algn="l"/>
              </a:tabLst>
            </a:pPr>
            <a:endParaRPr lang="en-US" sz="2000" i="1" dirty="0"/>
          </a:p>
          <a:p>
            <a:pPr eaLnBrk="1" hangingPunct="1">
              <a:lnSpc>
                <a:spcPct val="120000"/>
              </a:lnSpc>
              <a:buFontTx/>
              <a:buNone/>
              <a:tabLst>
                <a:tab pos="5657850" algn="l"/>
              </a:tabLst>
            </a:pPr>
            <a:endParaRPr lang="en-US" sz="2000" i="1" dirty="0"/>
          </a:p>
        </p:txBody>
      </p:sp>
      <p:sp>
        <p:nvSpPr>
          <p:cNvPr id="5124" name="Rectangle 2"/>
          <p:cNvSpPr>
            <a:spLocks noGrp="1" noChangeArrowheads="1"/>
          </p:cNvSpPr>
          <p:nvPr>
            <p:ph type="title"/>
          </p:nvPr>
        </p:nvSpPr>
        <p:spPr>
          <a:xfrm>
            <a:off x="685800" y="838200"/>
            <a:ext cx="7772400" cy="1066800"/>
          </a:xfrm>
        </p:spPr>
        <p:txBody>
          <a:bodyPr/>
          <a:lstStyle/>
          <a:p>
            <a:pPr eaLnBrk="1" fontAlgn="auto" hangingPunct="1">
              <a:lnSpc>
                <a:spcPct val="80000"/>
              </a:lnSpc>
              <a:spcAft>
                <a:spcPts val="0"/>
              </a:spcAft>
              <a:defRPr/>
            </a:pPr>
            <a:r>
              <a:rPr lang="en-US" sz="2800" dirty="0">
                <a:latin typeface="Arial" charset="0"/>
              </a:rPr>
              <a:t>E-Rate Annual Cycle  - 7/1/xx through 6/30/xx</a:t>
            </a:r>
          </a:p>
        </p:txBody>
      </p:sp>
      <p:sp>
        <p:nvSpPr>
          <p:cNvPr id="922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922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F0A27A3-CEAA-4895-98D6-827A71685735}" type="slidenum">
              <a:rPr lang="en-US" smtClean="0">
                <a:solidFill>
                  <a:schemeClr val="tx1"/>
                </a:solidFill>
              </a:rPr>
              <a:pPr/>
              <a:t>28</a:t>
            </a:fld>
            <a:endParaRPr lang="en-US" dirty="0">
              <a:solidFill>
                <a:schemeClr val="tx1"/>
              </a:solidFill>
            </a:endParaRPr>
          </a:p>
        </p:txBody>
      </p:sp>
      <p:pic>
        <p:nvPicPr>
          <p:cNvPr id="3" name="Picture 2" descr="A calendar with pages of paper&#10;&#10;AI-generated content may be incorrect.">
            <a:extLst>
              <a:ext uri="{FF2B5EF4-FFF2-40B4-BE49-F238E27FC236}">
                <a16:creationId xmlns:a16="http://schemas.microsoft.com/office/drawing/2014/main" id="{0048F21B-FE8E-8364-1455-D4A46855FD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1905000"/>
            <a:ext cx="914400" cy="914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914400" y="1905000"/>
            <a:ext cx="6934200" cy="3505200"/>
          </a:xfrm>
        </p:spPr>
        <p:txBody>
          <a:bodyPr/>
          <a:lstStyle/>
          <a:p>
            <a:pPr eaLnBrk="1" hangingPunct="1">
              <a:lnSpc>
                <a:spcPct val="80000"/>
              </a:lnSpc>
            </a:pPr>
            <a:endParaRPr lang="en-US" dirty="0"/>
          </a:p>
          <a:p>
            <a:pPr eaLnBrk="1" hangingPunct="1">
              <a:lnSpc>
                <a:spcPct val="80000"/>
              </a:lnSpc>
            </a:pPr>
            <a:endParaRPr lang="en-US" b="1" dirty="0"/>
          </a:p>
        </p:txBody>
      </p:sp>
      <p:sp>
        <p:nvSpPr>
          <p:cNvPr id="9220" name="Rectangle 2"/>
          <p:cNvSpPr>
            <a:spLocks noGrp="1" noChangeArrowheads="1"/>
          </p:cNvSpPr>
          <p:nvPr>
            <p:ph type="title"/>
          </p:nvPr>
        </p:nvSpPr>
        <p:spPr>
          <a:xfrm>
            <a:off x="609600" y="1143000"/>
            <a:ext cx="7772400" cy="762000"/>
          </a:xfrm>
        </p:spPr>
        <p:txBody>
          <a:bodyPr/>
          <a:lstStyle/>
          <a:p>
            <a:pPr eaLnBrk="1" fontAlgn="auto" hangingPunct="1">
              <a:lnSpc>
                <a:spcPct val="80000"/>
              </a:lnSpc>
              <a:spcAft>
                <a:spcPts val="0"/>
              </a:spcAft>
              <a:defRPr/>
            </a:pPr>
            <a:r>
              <a:rPr lang="en-US" sz="2800" dirty="0">
                <a:latin typeface="Arial" charset="0"/>
              </a:rPr>
              <a:t>E-Rate Process – Case Study  </a:t>
            </a:r>
          </a:p>
        </p:txBody>
      </p:sp>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29</a:t>
            </a:fld>
            <a:endParaRPr lang="en-US" dirty="0">
              <a:solidFill>
                <a:schemeClr val="tx1"/>
              </a:solidFill>
            </a:endParaRPr>
          </a:p>
        </p:txBody>
      </p:sp>
      <p:sp>
        <p:nvSpPr>
          <p:cNvPr id="9" name="Rectangle 3"/>
          <p:cNvSpPr txBox="1">
            <a:spLocks noChangeArrowheads="1"/>
          </p:cNvSpPr>
          <p:nvPr/>
        </p:nvSpPr>
        <p:spPr bwMode="auto">
          <a:xfrm>
            <a:off x="1017588" y="1809859"/>
            <a:ext cx="6934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eaLnBrk="1" hangingPunct="1">
              <a:lnSpc>
                <a:spcPct val="120000"/>
              </a:lnSpc>
            </a:pPr>
            <a:r>
              <a:rPr lang="en-US" dirty="0"/>
              <a:t>“Interview yourself” to fill in the blanks in </a:t>
            </a:r>
            <a:r>
              <a:rPr lang="en-US" dirty="0">
                <a:hlinkClick r:id="rId3" action="ppaction://hlinkfile"/>
              </a:rPr>
              <a:t>Project Tracking Spreadsheet</a:t>
            </a:r>
            <a:endParaRPr lang="en-US" dirty="0"/>
          </a:p>
          <a:p>
            <a:pPr lvl="1" eaLnBrk="1" hangingPunct="1">
              <a:lnSpc>
                <a:spcPct val="120000"/>
              </a:lnSpc>
            </a:pPr>
            <a:r>
              <a:rPr lang="en-US" dirty="0"/>
              <a:t>What fields need to be changed and what fields stay the same from last year to this?</a:t>
            </a:r>
          </a:p>
          <a:p>
            <a:pPr lvl="1" eaLnBrk="1" hangingPunct="1">
              <a:lnSpc>
                <a:spcPct val="120000"/>
              </a:lnSpc>
            </a:pPr>
            <a:r>
              <a:rPr lang="en-US" dirty="0"/>
              <a:t>What services are under multi-year contract and do not need a Form 470?</a:t>
            </a:r>
          </a:p>
          <a:p>
            <a:pPr lvl="1" eaLnBrk="1" hangingPunct="1">
              <a:lnSpc>
                <a:spcPct val="120000"/>
              </a:lnSpc>
            </a:pPr>
            <a:r>
              <a:rPr lang="en-US" dirty="0"/>
              <a:t>What new services are needed and what existing services can go away?</a:t>
            </a:r>
          </a:p>
          <a:p>
            <a:pPr eaLnBrk="1" hangingPunct="1">
              <a:lnSpc>
                <a:spcPct val="120000"/>
              </a:lnSpc>
            </a:pPr>
            <a:r>
              <a:rPr lang="en-US" dirty="0"/>
              <a:t>Build your annual calendar from today through 471 filing</a:t>
            </a:r>
          </a:p>
        </p:txBody>
      </p:sp>
    </p:spTree>
    <p:extLst>
      <p:ext uri="{BB962C8B-B14F-4D97-AF65-F5344CB8AC3E}">
        <p14:creationId xmlns:p14="http://schemas.microsoft.com/office/powerpoint/2010/main" val="117642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3</a:t>
            </a:fld>
            <a:endParaRPr lang="en-US" dirty="0">
              <a:solidFill>
                <a:schemeClr val="tx1"/>
              </a:solidFill>
            </a:endParaRPr>
          </a:p>
        </p:txBody>
      </p:sp>
      <p:sp>
        <p:nvSpPr>
          <p:cNvPr id="2" name="TextBox 1">
            <a:extLst>
              <a:ext uri="{FF2B5EF4-FFF2-40B4-BE49-F238E27FC236}">
                <a16:creationId xmlns:a16="http://schemas.microsoft.com/office/drawing/2014/main" id="{257B40BF-52AA-FCEC-52E3-3C88FC0FBDC9}"/>
              </a:ext>
            </a:extLst>
          </p:cNvPr>
          <p:cNvSpPr txBox="1"/>
          <p:nvPr/>
        </p:nvSpPr>
        <p:spPr>
          <a:xfrm>
            <a:off x="2514600" y="653434"/>
            <a:ext cx="3733800" cy="523220"/>
          </a:xfrm>
          <a:prstGeom prst="rect">
            <a:avLst/>
          </a:prstGeom>
          <a:noFill/>
        </p:spPr>
        <p:txBody>
          <a:bodyPr wrap="square" rtlCol="0">
            <a:spAutoFit/>
          </a:bodyPr>
          <a:lstStyle/>
          <a:p>
            <a:pPr algn="ctr"/>
            <a:r>
              <a:rPr lang="en-US" sz="2800" dirty="0">
                <a:solidFill>
                  <a:schemeClr val="tx2"/>
                </a:solidFill>
                <a:latin typeface="Arial" charset="0"/>
              </a:rPr>
              <a:t>What’s New for 2026? </a:t>
            </a:r>
            <a:endParaRPr lang="en-US" sz="2800" dirty="0">
              <a:solidFill>
                <a:schemeClr val="tx2"/>
              </a:solidFill>
            </a:endParaRPr>
          </a:p>
        </p:txBody>
      </p:sp>
      <p:sp>
        <p:nvSpPr>
          <p:cNvPr id="7" name="TextBox 6">
            <a:extLst>
              <a:ext uri="{FF2B5EF4-FFF2-40B4-BE49-F238E27FC236}">
                <a16:creationId xmlns:a16="http://schemas.microsoft.com/office/drawing/2014/main" id="{2BBC4D7C-D1E4-A99D-13AA-C1E7473B103C}"/>
              </a:ext>
            </a:extLst>
          </p:cNvPr>
          <p:cNvSpPr txBox="1"/>
          <p:nvPr/>
        </p:nvSpPr>
        <p:spPr>
          <a:xfrm>
            <a:off x="1601018" y="5781019"/>
            <a:ext cx="6018981" cy="253916"/>
          </a:xfrm>
          <a:prstGeom prst="rect">
            <a:avLst/>
          </a:prstGeom>
          <a:noFill/>
        </p:spPr>
        <p:txBody>
          <a:bodyPr wrap="square" rtlCol="0">
            <a:spAutoFit/>
          </a:bodyPr>
          <a:lstStyle/>
          <a:p>
            <a:r>
              <a:rPr lang="en-US" sz="1050" dirty="0">
                <a:hlinkClick r:id="rId3"/>
              </a:rPr>
              <a:t>https://www.fundsforlearning.com/news/2025/06/supreme-court-decision-preserves-e-rate-funding-new/</a:t>
            </a:r>
            <a:endParaRPr lang="en-US" sz="1050" dirty="0"/>
          </a:p>
        </p:txBody>
      </p:sp>
      <p:pic>
        <p:nvPicPr>
          <p:cNvPr id="4" name="Picture 3">
            <a:extLst>
              <a:ext uri="{FF2B5EF4-FFF2-40B4-BE49-F238E27FC236}">
                <a16:creationId xmlns:a16="http://schemas.microsoft.com/office/drawing/2014/main" id="{EA0F4F32-29D8-1AA3-C815-31FCFA6CAE74}"/>
              </a:ext>
            </a:extLst>
          </p:cNvPr>
          <p:cNvPicPr>
            <a:picLocks noChangeAspect="1"/>
          </p:cNvPicPr>
          <p:nvPr/>
        </p:nvPicPr>
        <p:blipFill>
          <a:blip r:embed="rId4"/>
          <a:stretch>
            <a:fillRect/>
          </a:stretch>
        </p:blipFill>
        <p:spPr>
          <a:xfrm>
            <a:off x="1071435" y="1295400"/>
            <a:ext cx="7001129" cy="3854070"/>
          </a:xfrm>
          <a:prstGeom prst="rect">
            <a:avLst/>
          </a:prstGeom>
        </p:spPr>
      </p:pic>
    </p:spTree>
    <p:extLst>
      <p:ext uri="{BB962C8B-B14F-4D97-AF65-F5344CB8AC3E}">
        <p14:creationId xmlns:p14="http://schemas.microsoft.com/office/powerpoint/2010/main" val="235326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914400" y="1905000"/>
            <a:ext cx="6934200" cy="3505200"/>
          </a:xfrm>
        </p:spPr>
        <p:txBody>
          <a:bodyPr/>
          <a:lstStyle/>
          <a:p>
            <a:pPr eaLnBrk="1" hangingPunct="1">
              <a:lnSpc>
                <a:spcPct val="120000"/>
              </a:lnSpc>
            </a:pPr>
            <a:r>
              <a:rPr lang="en-US" dirty="0"/>
              <a:t>Focus on delivery of Broadband and WiFi </a:t>
            </a:r>
          </a:p>
          <a:p>
            <a:pPr eaLnBrk="1" hangingPunct="1">
              <a:lnSpc>
                <a:spcPct val="120000"/>
              </a:lnSpc>
            </a:pPr>
            <a:r>
              <a:rPr lang="en-US" dirty="0"/>
              <a:t>Competitive Process – requests must be posted for 28 calendar (not business) days</a:t>
            </a:r>
          </a:p>
          <a:p>
            <a:pPr eaLnBrk="1" hangingPunct="1"/>
            <a:r>
              <a:rPr lang="en-US" dirty="0"/>
              <a:t>All funds must be used for</a:t>
            </a:r>
          </a:p>
          <a:p>
            <a:pPr lvl="1" eaLnBrk="1" hangingPunct="1"/>
            <a:r>
              <a:rPr lang="en-US" sz="1800" dirty="0"/>
              <a:t>eligible goods and services</a:t>
            </a:r>
          </a:p>
          <a:p>
            <a:pPr lvl="1" eaLnBrk="1" hangingPunct="1"/>
            <a:r>
              <a:rPr lang="en-US" sz="1800" dirty="0"/>
              <a:t>installed at eligible facilities </a:t>
            </a:r>
          </a:p>
          <a:p>
            <a:pPr lvl="1" eaLnBrk="1" hangingPunct="1">
              <a:lnSpc>
                <a:spcPct val="80000"/>
              </a:lnSpc>
            </a:pPr>
            <a:r>
              <a:rPr lang="en-US" sz="1800" dirty="0"/>
              <a:t>provided by eligible service providers</a:t>
            </a:r>
          </a:p>
          <a:p>
            <a:pPr marL="411163" lvl="1" indent="0" eaLnBrk="1" hangingPunct="1">
              <a:lnSpc>
                <a:spcPct val="80000"/>
              </a:lnSpc>
              <a:buNone/>
            </a:pPr>
            <a:endParaRPr lang="en-US" sz="1800" dirty="0"/>
          </a:p>
          <a:p>
            <a:pPr eaLnBrk="1" hangingPunct="1">
              <a:lnSpc>
                <a:spcPct val="80000"/>
              </a:lnSpc>
            </a:pPr>
            <a:r>
              <a:rPr lang="en-US" b="1" dirty="0"/>
              <a:t>All records must be kept for 10 YEARS – from the last activity on the application!!!</a:t>
            </a:r>
          </a:p>
        </p:txBody>
      </p:sp>
      <p:sp>
        <p:nvSpPr>
          <p:cNvPr id="9220" name="Rectangle 2"/>
          <p:cNvSpPr>
            <a:spLocks noGrp="1" noChangeArrowheads="1"/>
          </p:cNvSpPr>
          <p:nvPr>
            <p:ph type="title"/>
          </p:nvPr>
        </p:nvSpPr>
        <p:spPr>
          <a:xfrm>
            <a:off x="609600" y="1143000"/>
            <a:ext cx="7772400" cy="762000"/>
          </a:xfrm>
        </p:spPr>
        <p:txBody>
          <a:bodyPr/>
          <a:lstStyle/>
          <a:p>
            <a:pPr eaLnBrk="1" fontAlgn="auto" hangingPunct="1">
              <a:lnSpc>
                <a:spcPct val="80000"/>
              </a:lnSpc>
              <a:spcAft>
                <a:spcPts val="0"/>
              </a:spcAft>
              <a:defRPr/>
            </a:pPr>
            <a:r>
              <a:rPr lang="en-US" sz="2800" dirty="0">
                <a:latin typeface="Arial" charset="0"/>
              </a:rPr>
              <a:t>E-Rate Program Rules – Basic Requirements</a:t>
            </a:r>
          </a:p>
        </p:txBody>
      </p:sp>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30</a:t>
            </a:fld>
            <a:endParaRPr lang="en-US"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1600200"/>
            <a:ext cx="7620000" cy="3733800"/>
          </a:xfrm>
        </p:spPr>
        <p:txBody>
          <a:bodyPr/>
          <a:lstStyle/>
          <a:p>
            <a:pPr eaLnBrk="1" hangingPunct="1">
              <a:buFontTx/>
              <a:buNone/>
            </a:pPr>
            <a:endParaRPr lang="en-US" dirty="0"/>
          </a:p>
          <a:p>
            <a:pPr eaLnBrk="1" hangingPunct="1">
              <a:buFontTx/>
              <a:buNone/>
            </a:pPr>
            <a:r>
              <a:rPr lang="en-US" dirty="0"/>
              <a:t>	</a:t>
            </a:r>
          </a:p>
        </p:txBody>
      </p:sp>
      <p:sp>
        <p:nvSpPr>
          <p:cNvPr id="37892" name="Rectangle 2"/>
          <p:cNvSpPr>
            <a:spLocks noGrp="1" noChangeArrowheads="1"/>
          </p:cNvSpPr>
          <p:nvPr>
            <p:ph type="title"/>
          </p:nvPr>
        </p:nvSpPr>
        <p:spPr>
          <a:xfrm>
            <a:off x="487680" y="1047749"/>
            <a:ext cx="7772400" cy="781050"/>
          </a:xfrm>
        </p:spPr>
        <p:txBody>
          <a:bodyPr wrap="square" numCol="1" anchorCtr="0" compatLnSpc="1">
            <a:prstTxWarp prst="textNoShape">
              <a:avLst/>
            </a:prstTxWarp>
          </a:bodyPr>
          <a:lstStyle/>
          <a:p>
            <a:pPr eaLnBrk="1" hangingPunct="1">
              <a:defRPr/>
            </a:pPr>
            <a:r>
              <a:rPr lang="en-US" sz="2800" dirty="0">
                <a:latin typeface="Arial" charset="0"/>
              </a:rPr>
              <a:t>You may need CIPA compliance for E-Rate</a:t>
            </a:r>
            <a:endParaRPr lang="en-US" sz="2800" dirty="0">
              <a:latin typeface="Arial Black" pitchFamily="34" charset="0"/>
            </a:endParaRPr>
          </a:p>
        </p:txBody>
      </p:sp>
      <p:sp>
        <p:nvSpPr>
          <p:cNvPr id="1536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536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D1CBC8D-6F3D-48EA-9BD8-13E6E9E5824B}" type="slidenum">
              <a:rPr lang="en-US" smtClean="0">
                <a:solidFill>
                  <a:schemeClr val="tx1"/>
                </a:solidFill>
              </a:rPr>
              <a:pPr/>
              <a:t>31</a:t>
            </a:fld>
            <a:endParaRPr lang="en-US" dirty="0">
              <a:solidFill>
                <a:schemeClr val="tx1"/>
              </a:solidFill>
            </a:endParaRPr>
          </a:p>
        </p:txBody>
      </p:sp>
      <p:pic>
        <p:nvPicPr>
          <p:cNvPr id="2" name="Picture 1"/>
          <p:cNvPicPr>
            <a:picLocks noChangeAspect="1"/>
          </p:cNvPicPr>
          <p:nvPr/>
        </p:nvPicPr>
        <p:blipFill>
          <a:blip r:embed="rId3"/>
          <a:stretch>
            <a:fillRect/>
          </a:stretch>
        </p:blipFill>
        <p:spPr>
          <a:xfrm>
            <a:off x="1447800" y="1942382"/>
            <a:ext cx="5334957" cy="400121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1638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638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CA25735F-15D3-4DA2-BCB5-D8741C574188}" type="slidenum">
              <a:rPr lang="en-US" smtClean="0">
                <a:solidFill>
                  <a:schemeClr val="tx1"/>
                </a:solidFill>
              </a:rPr>
              <a:pPr/>
              <a:t>32</a:t>
            </a:fld>
            <a:endParaRPr lang="en-US" dirty="0">
              <a:solidFill>
                <a:schemeClr val="tx1"/>
              </a:solidFill>
            </a:endParaRPr>
          </a:p>
        </p:txBody>
      </p:sp>
      <p:sp>
        <p:nvSpPr>
          <p:cNvPr id="8" name="Rectangle 2"/>
          <p:cNvSpPr txBox="1">
            <a:spLocks noChangeArrowheads="1"/>
          </p:cNvSpPr>
          <p:nvPr/>
        </p:nvSpPr>
        <p:spPr>
          <a:xfrm>
            <a:off x="381000" y="1010855"/>
            <a:ext cx="7772400" cy="827088"/>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2800" dirty="0">
                <a:latin typeface="Arial" charset="0"/>
              </a:rPr>
              <a:t>CIPA Requirements </a:t>
            </a:r>
            <a:endParaRPr lang="en-US" sz="1800" dirty="0">
              <a:latin typeface="Arial" charset="0"/>
            </a:endParaRPr>
          </a:p>
        </p:txBody>
      </p:sp>
      <p:pic>
        <p:nvPicPr>
          <p:cNvPr id="2" name="Picture 1"/>
          <p:cNvPicPr>
            <a:picLocks noChangeAspect="1"/>
          </p:cNvPicPr>
          <p:nvPr/>
        </p:nvPicPr>
        <p:blipFill>
          <a:blip r:embed="rId3"/>
          <a:stretch>
            <a:fillRect/>
          </a:stretch>
        </p:blipFill>
        <p:spPr>
          <a:xfrm>
            <a:off x="1447800" y="1828799"/>
            <a:ext cx="5307969" cy="398097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1638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638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CA25735F-15D3-4DA2-BCB5-D8741C574188}" type="slidenum">
              <a:rPr lang="en-US" smtClean="0">
                <a:solidFill>
                  <a:schemeClr val="tx1"/>
                </a:solidFill>
              </a:rPr>
              <a:pPr/>
              <a:t>33</a:t>
            </a:fld>
            <a:endParaRPr lang="en-US" dirty="0">
              <a:solidFill>
                <a:schemeClr val="tx1"/>
              </a:solidFill>
            </a:endParaRPr>
          </a:p>
        </p:txBody>
      </p:sp>
      <p:sp>
        <p:nvSpPr>
          <p:cNvPr id="8" name="Rectangle 2"/>
          <p:cNvSpPr txBox="1">
            <a:spLocks noChangeArrowheads="1"/>
          </p:cNvSpPr>
          <p:nvPr/>
        </p:nvSpPr>
        <p:spPr>
          <a:xfrm>
            <a:off x="381000" y="1010855"/>
            <a:ext cx="7772400" cy="827088"/>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eaLnBrk="1" fontAlgn="auto" hangingPunct="1">
              <a:spcAft>
                <a:spcPts val="0"/>
              </a:spcAft>
              <a:defRPr/>
            </a:pPr>
            <a:r>
              <a:rPr lang="en-US" sz="2800" dirty="0">
                <a:latin typeface="Arial" charset="0"/>
              </a:rPr>
              <a:t>CIPA Requirements </a:t>
            </a:r>
            <a:endParaRPr lang="en-US" sz="1800" dirty="0">
              <a:latin typeface="Arial" charset="0"/>
            </a:endParaRPr>
          </a:p>
        </p:txBody>
      </p:sp>
      <p:pic>
        <p:nvPicPr>
          <p:cNvPr id="3" name="Picture 2">
            <a:extLst>
              <a:ext uri="{FF2B5EF4-FFF2-40B4-BE49-F238E27FC236}">
                <a16:creationId xmlns:a16="http://schemas.microsoft.com/office/drawing/2014/main" id="{02845ED0-3BD6-41DB-A539-B5F40764681D}"/>
              </a:ext>
            </a:extLst>
          </p:cNvPr>
          <p:cNvPicPr>
            <a:picLocks noChangeAspect="1"/>
          </p:cNvPicPr>
          <p:nvPr/>
        </p:nvPicPr>
        <p:blipFill>
          <a:blip r:embed="rId3"/>
          <a:stretch>
            <a:fillRect/>
          </a:stretch>
        </p:blipFill>
        <p:spPr>
          <a:xfrm>
            <a:off x="1066800" y="1981200"/>
            <a:ext cx="6207248" cy="3485002"/>
          </a:xfrm>
          <a:prstGeom prst="rect">
            <a:avLst/>
          </a:prstGeom>
        </p:spPr>
      </p:pic>
    </p:spTree>
    <p:extLst>
      <p:ext uri="{BB962C8B-B14F-4D97-AF65-F5344CB8AC3E}">
        <p14:creationId xmlns:p14="http://schemas.microsoft.com/office/powerpoint/2010/main" val="3183616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914400" y="1371600"/>
            <a:ext cx="6781800" cy="3886200"/>
          </a:xfrm>
        </p:spPr>
        <p:txBody>
          <a:bodyPr/>
          <a:lstStyle/>
          <a:p>
            <a:pPr eaLnBrk="1" hangingPunct="1">
              <a:lnSpc>
                <a:spcPct val="150000"/>
              </a:lnSpc>
              <a:buClr>
                <a:srgbClr val="CC0000"/>
              </a:buClr>
              <a:buFontTx/>
              <a:buNone/>
            </a:pPr>
            <a:endParaRPr lang="en-US" sz="2800" b="1" i="1" dirty="0"/>
          </a:p>
          <a:p>
            <a:pPr algn="ctr" eaLnBrk="1" hangingPunct="1">
              <a:lnSpc>
                <a:spcPct val="150000"/>
              </a:lnSpc>
              <a:buClr>
                <a:srgbClr val="CC0000"/>
              </a:buClr>
              <a:buFontTx/>
              <a:buNone/>
            </a:pPr>
            <a:r>
              <a:rPr lang="en-US" sz="3600" b="1" i="1" dirty="0"/>
              <a:t>ELIGIBLE GOODS</a:t>
            </a:r>
          </a:p>
          <a:p>
            <a:pPr algn="ctr" eaLnBrk="1" hangingPunct="1">
              <a:lnSpc>
                <a:spcPct val="150000"/>
              </a:lnSpc>
              <a:buClr>
                <a:srgbClr val="CC0000"/>
              </a:buClr>
              <a:buFontTx/>
              <a:buNone/>
            </a:pPr>
            <a:r>
              <a:rPr lang="en-US" sz="3600" b="1" i="1" dirty="0"/>
              <a:t>AND SERVICES</a:t>
            </a:r>
          </a:p>
        </p:txBody>
      </p:sp>
      <p:sp>
        <p:nvSpPr>
          <p:cNvPr id="10752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07524"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F52C9BF-4B36-46CA-A8AA-6718047A4627}" type="slidenum">
              <a:rPr lang="en-US" smtClean="0">
                <a:solidFill>
                  <a:schemeClr val="tx1"/>
                </a:solidFill>
              </a:rPr>
              <a:pPr/>
              <a:t>34</a:t>
            </a:fld>
            <a:endParaRPr lang="en-US" dirty="0">
              <a:solidFill>
                <a:schemeClr val="tx1"/>
              </a:solidFill>
            </a:endParaRPr>
          </a:p>
        </p:txBody>
      </p:sp>
    </p:spTree>
    <p:extLst>
      <p:ext uri="{BB962C8B-B14F-4D97-AF65-F5344CB8AC3E}">
        <p14:creationId xmlns:p14="http://schemas.microsoft.com/office/powerpoint/2010/main" val="3507565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35</a:t>
            </a:fld>
            <a:endParaRPr lang="en-US" dirty="0">
              <a:solidFill>
                <a:schemeClr val="tx1"/>
              </a:solidFill>
            </a:endParaRPr>
          </a:p>
        </p:txBody>
      </p:sp>
      <p:sp>
        <p:nvSpPr>
          <p:cNvPr id="11" name="TextBox 10"/>
          <p:cNvSpPr txBox="1"/>
          <p:nvPr/>
        </p:nvSpPr>
        <p:spPr>
          <a:xfrm>
            <a:off x="2487235" y="1361420"/>
            <a:ext cx="3347542" cy="369332"/>
          </a:xfrm>
          <a:prstGeom prst="rect">
            <a:avLst/>
          </a:prstGeom>
          <a:noFill/>
        </p:spPr>
        <p:txBody>
          <a:bodyPr wrap="square" rtlCol="0">
            <a:spAutoFit/>
          </a:bodyPr>
          <a:lstStyle/>
          <a:p>
            <a:r>
              <a:rPr lang="en-US" dirty="0">
                <a:hlinkClick r:id="rId3" action="ppaction://hlinkfile"/>
              </a:rPr>
              <a:t>Draft Eligible Services List 2026</a:t>
            </a:r>
            <a:endParaRPr lang="en-US" dirty="0"/>
          </a:p>
        </p:txBody>
      </p:sp>
      <p:sp>
        <p:nvSpPr>
          <p:cNvPr id="9" name="TextBox 8">
            <a:extLst>
              <a:ext uri="{FF2B5EF4-FFF2-40B4-BE49-F238E27FC236}">
                <a16:creationId xmlns:a16="http://schemas.microsoft.com/office/drawing/2014/main" id="{97646F52-55AE-E0A2-8CC0-1A41AFA0B7B7}"/>
              </a:ext>
            </a:extLst>
          </p:cNvPr>
          <p:cNvSpPr txBox="1"/>
          <p:nvPr/>
        </p:nvSpPr>
        <p:spPr>
          <a:xfrm>
            <a:off x="1451066" y="838200"/>
            <a:ext cx="5419880" cy="523220"/>
          </a:xfrm>
          <a:prstGeom prst="rect">
            <a:avLst/>
          </a:prstGeom>
          <a:noFill/>
        </p:spPr>
        <p:txBody>
          <a:bodyPr wrap="square" rtlCol="0">
            <a:spAutoFit/>
          </a:bodyPr>
          <a:lstStyle/>
          <a:p>
            <a:pPr algn="ctr"/>
            <a:r>
              <a:rPr lang="en-US" sz="2800" dirty="0">
                <a:solidFill>
                  <a:schemeClr val="tx2"/>
                </a:solidFill>
                <a:latin typeface="Arial" charset="0"/>
              </a:rPr>
              <a:t>Eligible Services List (ESL) 2026</a:t>
            </a:r>
            <a:endParaRPr lang="en-US" sz="2800" dirty="0">
              <a:solidFill>
                <a:schemeClr val="tx2"/>
              </a:solidFill>
            </a:endParaRPr>
          </a:p>
        </p:txBody>
      </p:sp>
      <p:pic>
        <p:nvPicPr>
          <p:cNvPr id="4" name="Picture 3">
            <a:extLst>
              <a:ext uri="{FF2B5EF4-FFF2-40B4-BE49-F238E27FC236}">
                <a16:creationId xmlns:a16="http://schemas.microsoft.com/office/drawing/2014/main" id="{1F9F9D1D-7CF4-8FE0-BAF1-9869F6529F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3929" y="1981200"/>
            <a:ext cx="6709458" cy="3587867"/>
          </a:xfrm>
          <a:prstGeom prst="rect">
            <a:avLst/>
          </a:prstGeom>
        </p:spPr>
      </p:pic>
    </p:spTree>
    <p:extLst>
      <p:ext uri="{BB962C8B-B14F-4D97-AF65-F5344CB8AC3E}">
        <p14:creationId xmlns:p14="http://schemas.microsoft.com/office/powerpoint/2010/main" val="2871124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04247"/>
            <a:ext cx="7620000" cy="4544153"/>
          </a:xfrm>
        </p:spPr>
        <p:txBody>
          <a:bodyPr/>
          <a:lstStyle/>
          <a:p>
            <a:pPr eaLnBrk="1" hangingPunct="1">
              <a:lnSpc>
                <a:spcPct val="90000"/>
              </a:lnSpc>
              <a:defRPr/>
            </a:pPr>
            <a:r>
              <a:rPr lang="en-US" b="1" dirty="0"/>
              <a:t>Category 1 – no budget limit – technology neutral</a:t>
            </a:r>
          </a:p>
          <a:p>
            <a:pPr marL="411163" lvl="1" indent="0" eaLnBrk="1" hangingPunct="1">
              <a:lnSpc>
                <a:spcPct val="80000"/>
              </a:lnSpc>
              <a:spcBef>
                <a:spcPct val="0"/>
              </a:spcBef>
              <a:buNone/>
              <a:defRPr/>
            </a:pPr>
            <a:endParaRPr lang="en-US" sz="1800" dirty="0"/>
          </a:p>
          <a:p>
            <a:pPr lvl="1" eaLnBrk="1" hangingPunct="1">
              <a:lnSpc>
                <a:spcPct val="80000"/>
              </a:lnSpc>
              <a:spcBef>
                <a:spcPct val="0"/>
              </a:spcBef>
              <a:defRPr/>
            </a:pPr>
            <a:r>
              <a:rPr lang="en-US" sz="1800" dirty="0"/>
              <a:t>Data Transmission (WAN Services)</a:t>
            </a:r>
          </a:p>
          <a:p>
            <a:pPr marL="411163" lvl="1" indent="0" eaLnBrk="1" hangingPunct="1">
              <a:lnSpc>
                <a:spcPct val="80000"/>
              </a:lnSpc>
              <a:spcBef>
                <a:spcPct val="0"/>
              </a:spcBef>
              <a:buNone/>
              <a:defRPr/>
            </a:pPr>
            <a:endParaRPr lang="en-US" sz="1800" dirty="0"/>
          </a:p>
          <a:p>
            <a:pPr lvl="1" eaLnBrk="1" hangingPunct="1">
              <a:lnSpc>
                <a:spcPct val="80000"/>
              </a:lnSpc>
              <a:spcBef>
                <a:spcPct val="0"/>
              </a:spcBef>
              <a:defRPr/>
            </a:pPr>
            <a:r>
              <a:rPr lang="en-US" sz="1800" dirty="0">
                <a:solidFill>
                  <a:srgbClr val="FF0000"/>
                </a:solidFill>
              </a:rPr>
              <a:t>Internet Access – </a:t>
            </a:r>
            <a:r>
              <a:rPr lang="en-US" sz="1800" i="1" dirty="0">
                <a:solidFill>
                  <a:srgbClr val="FF0000"/>
                </a:solidFill>
              </a:rPr>
              <a:t>no longer includes School Bus WiFi or offsite Hotspots</a:t>
            </a:r>
          </a:p>
          <a:p>
            <a:pPr marL="411163" lvl="1" indent="0" eaLnBrk="1" hangingPunct="1">
              <a:lnSpc>
                <a:spcPct val="80000"/>
              </a:lnSpc>
              <a:spcBef>
                <a:spcPct val="0"/>
              </a:spcBef>
              <a:buNone/>
              <a:defRPr/>
            </a:pPr>
            <a:endParaRPr lang="en-US" dirty="0"/>
          </a:p>
          <a:p>
            <a:pPr eaLnBrk="1" hangingPunct="1">
              <a:lnSpc>
                <a:spcPct val="80000"/>
              </a:lnSpc>
              <a:spcBef>
                <a:spcPct val="0"/>
              </a:spcBef>
              <a:defRPr/>
            </a:pPr>
            <a:r>
              <a:rPr lang="en-US" b="1" dirty="0"/>
              <a:t>Category 2  - $201.57/student FY2026-2030</a:t>
            </a:r>
          </a:p>
          <a:p>
            <a:pPr eaLnBrk="1" hangingPunct="1">
              <a:lnSpc>
                <a:spcPct val="80000"/>
              </a:lnSpc>
              <a:spcBef>
                <a:spcPct val="0"/>
              </a:spcBef>
              <a:defRPr/>
            </a:pPr>
            <a:endParaRPr lang="en-US" b="1" dirty="0"/>
          </a:p>
          <a:p>
            <a:pPr lvl="1" eaLnBrk="1" hangingPunct="1">
              <a:lnSpc>
                <a:spcPct val="80000"/>
              </a:lnSpc>
              <a:spcBef>
                <a:spcPct val="0"/>
              </a:spcBef>
              <a:defRPr/>
            </a:pPr>
            <a:r>
              <a:rPr lang="en-US" sz="1800" dirty="0"/>
              <a:t>Internal Broadband and WiFi - LAN/WAN wired and wireless components including cabling, switches, routers, racks, UPS.  Includes installation and maintenance on all eligible items (no servers).  Includes licenses and operating system software.</a:t>
            </a:r>
          </a:p>
          <a:p>
            <a:pPr lvl="1" eaLnBrk="1" hangingPunct="1">
              <a:lnSpc>
                <a:spcPct val="80000"/>
              </a:lnSpc>
              <a:spcBef>
                <a:spcPct val="0"/>
              </a:spcBef>
              <a:defRPr/>
            </a:pPr>
            <a:endParaRPr lang="en-US" sz="1800" dirty="0"/>
          </a:p>
          <a:p>
            <a:pPr lvl="1" eaLnBrk="1" hangingPunct="1">
              <a:lnSpc>
                <a:spcPct val="80000"/>
              </a:lnSpc>
              <a:spcBef>
                <a:spcPct val="0"/>
              </a:spcBef>
              <a:defRPr/>
            </a:pPr>
            <a:r>
              <a:rPr lang="en-US" sz="1800" dirty="0"/>
              <a:t>Basic Maintenance – only for work actually performed</a:t>
            </a:r>
          </a:p>
          <a:p>
            <a:pPr lvl="1" eaLnBrk="1" hangingPunct="1">
              <a:lnSpc>
                <a:spcPct val="80000"/>
              </a:lnSpc>
              <a:spcBef>
                <a:spcPct val="0"/>
              </a:spcBef>
              <a:defRPr/>
            </a:pPr>
            <a:endParaRPr lang="en-US" sz="1800" dirty="0"/>
          </a:p>
          <a:p>
            <a:pPr lvl="1" eaLnBrk="1" hangingPunct="1">
              <a:lnSpc>
                <a:spcPct val="80000"/>
              </a:lnSpc>
              <a:spcBef>
                <a:spcPct val="0"/>
              </a:spcBef>
              <a:defRPr/>
            </a:pPr>
            <a:r>
              <a:rPr lang="en-US" sz="1800" dirty="0"/>
              <a:t>MIBS - Managed LAN and Wi-Fi (can include both equipment and ‘management’ - does not have to come from same supplier)</a:t>
            </a:r>
          </a:p>
          <a:p>
            <a:pPr lvl="1" eaLnBrk="1" hangingPunct="1">
              <a:lnSpc>
                <a:spcPct val="80000"/>
              </a:lnSpc>
              <a:spcBef>
                <a:spcPct val="0"/>
              </a:spcBef>
              <a:defRPr/>
            </a:pPr>
            <a:endParaRPr lang="en-US" sz="1800" dirty="0"/>
          </a:p>
          <a:p>
            <a:pPr marL="776288" lvl="2" indent="0" eaLnBrk="1" hangingPunct="1">
              <a:lnSpc>
                <a:spcPct val="90000"/>
              </a:lnSpc>
              <a:buNone/>
              <a:defRPr/>
            </a:pPr>
            <a:endParaRPr lang="en-US" dirty="0"/>
          </a:p>
          <a:p>
            <a:pPr marL="114300" indent="0">
              <a:buNone/>
            </a:pPr>
            <a:endParaRPr lang="en-US" dirty="0"/>
          </a:p>
        </p:txBody>
      </p:sp>
      <p:sp>
        <p:nvSpPr>
          <p:cNvPr id="12292" name="Rectangle 2"/>
          <p:cNvSpPr>
            <a:spLocks noGrp="1" noChangeArrowheads="1"/>
          </p:cNvSpPr>
          <p:nvPr>
            <p:ph type="title"/>
          </p:nvPr>
        </p:nvSpPr>
        <p:spPr>
          <a:xfrm>
            <a:off x="533400" y="1066800"/>
            <a:ext cx="7772400" cy="685800"/>
          </a:xfrm>
        </p:spPr>
        <p:txBody>
          <a:bodyPr wrap="square" numCol="1" anchorCtr="0" compatLnSpc="1">
            <a:prstTxWarp prst="textNoShape">
              <a:avLst/>
            </a:prstTxWarp>
          </a:bodyPr>
          <a:lstStyle/>
          <a:p>
            <a:pPr eaLnBrk="1" hangingPunct="1">
              <a:lnSpc>
                <a:spcPct val="90000"/>
              </a:lnSpc>
              <a:defRPr/>
            </a:pPr>
            <a:r>
              <a:rPr lang="en-US" sz="2800" dirty="0">
                <a:latin typeface="Arial" charset="0"/>
              </a:rPr>
              <a:t>E-Rate Eligibility - What’s Covered </a:t>
            </a:r>
          </a:p>
        </p:txBody>
      </p:sp>
      <p:sp>
        <p:nvSpPr>
          <p:cNvPr id="2150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2150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3A0B1A23-7AF5-4EEF-A466-D05379439975}" type="slidenum">
              <a:rPr lang="en-US" smtClean="0">
                <a:solidFill>
                  <a:schemeClr val="tx1"/>
                </a:solidFill>
              </a:rPr>
              <a:pPr/>
              <a:t>36</a:t>
            </a:fld>
            <a:endParaRPr lang="en-US"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533400" y="1066800"/>
            <a:ext cx="7772400" cy="685800"/>
          </a:xfrm>
        </p:spPr>
        <p:txBody>
          <a:bodyPr wrap="square" numCol="1" anchorCtr="0" compatLnSpc="1">
            <a:prstTxWarp prst="textNoShape">
              <a:avLst/>
            </a:prstTxWarp>
          </a:bodyPr>
          <a:lstStyle/>
          <a:p>
            <a:pPr eaLnBrk="1" hangingPunct="1">
              <a:lnSpc>
                <a:spcPct val="90000"/>
              </a:lnSpc>
              <a:defRPr/>
            </a:pPr>
            <a:r>
              <a:rPr lang="en-US" sz="2800" dirty="0">
                <a:latin typeface="Arial" charset="0"/>
              </a:rPr>
              <a:t>E-Rate Eligibility - What’s Covered </a:t>
            </a:r>
          </a:p>
        </p:txBody>
      </p:sp>
      <p:sp>
        <p:nvSpPr>
          <p:cNvPr id="2150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2150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3A0B1A23-7AF5-4EEF-A466-D05379439975}" type="slidenum">
              <a:rPr lang="en-US" smtClean="0">
                <a:solidFill>
                  <a:schemeClr val="tx1"/>
                </a:solidFill>
              </a:rPr>
              <a:pPr/>
              <a:t>37</a:t>
            </a:fld>
            <a:endParaRPr lang="en-US" dirty="0">
              <a:solidFill>
                <a:schemeClr val="tx1"/>
              </a:solidFill>
            </a:endParaRPr>
          </a:p>
        </p:txBody>
      </p:sp>
      <p:pic>
        <p:nvPicPr>
          <p:cNvPr id="7" name="Picture 6">
            <a:extLst>
              <a:ext uri="{FF2B5EF4-FFF2-40B4-BE49-F238E27FC236}">
                <a16:creationId xmlns:a16="http://schemas.microsoft.com/office/drawing/2014/main" id="{0440BA24-85B4-42B7-369A-C0CDAAC8EC47}"/>
              </a:ext>
            </a:extLst>
          </p:cNvPr>
          <p:cNvPicPr>
            <a:picLocks noChangeAspect="1"/>
          </p:cNvPicPr>
          <p:nvPr/>
        </p:nvPicPr>
        <p:blipFill>
          <a:blip r:embed="rId3"/>
          <a:stretch>
            <a:fillRect/>
          </a:stretch>
        </p:blipFill>
        <p:spPr>
          <a:xfrm>
            <a:off x="533400" y="1700548"/>
            <a:ext cx="7276641" cy="4090652"/>
          </a:xfrm>
          <a:prstGeom prst="rect">
            <a:avLst/>
          </a:prstGeom>
        </p:spPr>
      </p:pic>
      <p:cxnSp>
        <p:nvCxnSpPr>
          <p:cNvPr id="3" name="Straight Connector 2">
            <a:extLst>
              <a:ext uri="{FF2B5EF4-FFF2-40B4-BE49-F238E27FC236}">
                <a16:creationId xmlns:a16="http://schemas.microsoft.com/office/drawing/2014/main" id="{2267242A-E7B9-6ABA-7BDD-256FED0B8BD3}"/>
              </a:ext>
            </a:extLst>
          </p:cNvPr>
          <p:cNvCxnSpPr/>
          <p:nvPr/>
        </p:nvCxnSpPr>
        <p:spPr>
          <a:xfrm>
            <a:off x="1143000" y="3581400"/>
            <a:ext cx="990600"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3E7BF1B1-8EE7-BEBA-BD85-E93AFEC9650B}"/>
              </a:ext>
            </a:extLst>
          </p:cNvPr>
          <p:cNvCxnSpPr/>
          <p:nvPr/>
        </p:nvCxnSpPr>
        <p:spPr>
          <a:xfrm>
            <a:off x="1143000" y="3886200"/>
            <a:ext cx="22098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84818CE1-F5FC-CBA2-8DCE-BE9C51D3BE49}"/>
              </a:ext>
            </a:extLst>
          </p:cNvPr>
          <p:cNvCxnSpPr/>
          <p:nvPr/>
        </p:nvCxnSpPr>
        <p:spPr>
          <a:xfrm>
            <a:off x="1143000" y="4114800"/>
            <a:ext cx="213360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AACEE148-8FC5-2AE9-AECC-3EF101CE68E0}"/>
              </a:ext>
            </a:extLst>
          </p:cNvPr>
          <p:cNvCxnSpPr/>
          <p:nvPr/>
        </p:nvCxnSpPr>
        <p:spPr>
          <a:xfrm>
            <a:off x="1143000" y="4343400"/>
            <a:ext cx="1600200"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7A37B2D8-4F06-9CDA-A72F-F7B5DC4170CF}"/>
              </a:ext>
            </a:extLst>
          </p:cNvPr>
          <p:cNvCxnSpPr/>
          <p:nvPr/>
        </p:nvCxnSpPr>
        <p:spPr>
          <a:xfrm>
            <a:off x="1143000" y="4572000"/>
            <a:ext cx="16764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06303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028700" y="1676400"/>
            <a:ext cx="7086600" cy="3810000"/>
          </a:xfrm>
        </p:spPr>
        <p:txBody>
          <a:bodyPr/>
          <a:lstStyle/>
          <a:p>
            <a:pPr eaLnBrk="1" hangingPunct="1">
              <a:lnSpc>
                <a:spcPct val="120000"/>
              </a:lnSpc>
              <a:buFontTx/>
              <a:buNone/>
            </a:pPr>
            <a:endParaRPr lang="en-US" dirty="0"/>
          </a:p>
          <a:p>
            <a:pPr eaLnBrk="1" hangingPunct="1">
              <a:lnSpc>
                <a:spcPct val="80000"/>
              </a:lnSpc>
              <a:spcBef>
                <a:spcPct val="0"/>
              </a:spcBef>
            </a:pPr>
            <a:r>
              <a:rPr lang="en-US" dirty="0"/>
              <a:t>Servers, Voice and Video equipment</a:t>
            </a:r>
          </a:p>
          <a:p>
            <a:pPr eaLnBrk="1" hangingPunct="1">
              <a:lnSpc>
                <a:spcPct val="80000"/>
              </a:lnSpc>
              <a:spcBef>
                <a:spcPct val="0"/>
              </a:spcBef>
            </a:pPr>
            <a:endParaRPr lang="en-US" dirty="0"/>
          </a:p>
          <a:p>
            <a:pPr eaLnBrk="1" hangingPunct="1">
              <a:lnSpc>
                <a:spcPct val="80000"/>
              </a:lnSpc>
              <a:spcBef>
                <a:spcPct val="0"/>
              </a:spcBef>
            </a:pPr>
            <a:r>
              <a:rPr lang="en-US" dirty="0"/>
              <a:t>Computers, Telephone instruments, Video Cameras</a:t>
            </a:r>
          </a:p>
          <a:p>
            <a:pPr marL="114300" indent="0" eaLnBrk="1" hangingPunct="1">
              <a:lnSpc>
                <a:spcPct val="80000"/>
              </a:lnSpc>
              <a:spcBef>
                <a:spcPct val="0"/>
              </a:spcBef>
              <a:buNone/>
            </a:pPr>
            <a:endParaRPr lang="en-US" dirty="0"/>
          </a:p>
          <a:p>
            <a:pPr eaLnBrk="1" hangingPunct="1">
              <a:lnSpc>
                <a:spcPct val="80000"/>
              </a:lnSpc>
              <a:spcBef>
                <a:spcPct val="0"/>
              </a:spcBef>
            </a:pPr>
            <a:r>
              <a:rPr lang="en-US" dirty="0"/>
              <a:t>Power infrastructure</a:t>
            </a:r>
          </a:p>
          <a:p>
            <a:pPr eaLnBrk="1" hangingPunct="1">
              <a:lnSpc>
                <a:spcPct val="80000"/>
              </a:lnSpc>
              <a:spcBef>
                <a:spcPct val="0"/>
              </a:spcBef>
            </a:pPr>
            <a:endParaRPr lang="en-US" dirty="0"/>
          </a:p>
          <a:p>
            <a:pPr eaLnBrk="1" hangingPunct="1">
              <a:lnSpc>
                <a:spcPct val="80000"/>
              </a:lnSpc>
              <a:spcBef>
                <a:spcPct val="0"/>
              </a:spcBef>
            </a:pPr>
            <a:r>
              <a:rPr lang="en-US" dirty="0"/>
              <a:t>Physical security or construction</a:t>
            </a:r>
          </a:p>
          <a:p>
            <a:pPr eaLnBrk="1" hangingPunct="1">
              <a:lnSpc>
                <a:spcPct val="80000"/>
              </a:lnSpc>
              <a:spcBef>
                <a:spcPct val="0"/>
              </a:spcBef>
            </a:pPr>
            <a:endParaRPr lang="en-US" dirty="0"/>
          </a:p>
          <a:p>
            <a:pPr eaLnBrk="1" hangingPunct="1">
              <a:lnSpc>
                <a:spcPct val="80000"/>
              </a:lnSpc>
              <a:spcBef>
                <a:spcPct val="0"/>
              </a:spcBef>
            </a:pPr>
            <a:r>
              <a:rPr lang="en-US" dirty="0"/>
              <a:t>Application Software</a:t>
            </a:r>
          </a:p>
          <a:p>
            <a:pPr marL="114300" indent="0" eaLnBrk="1" hangingPunct="1">
              <a:lnSpc>
                <a:spcPct val="80000"/>
              </a:lnSpc>
              <a:spcBef>
                <a:spcPct val="0"/>
              </a:spcBef>
              <a:buNone/>
            </a:pPr>
            <a:endParaRPr lang="en-US" dirty="0"/>
          </a:p>
          <a:p>
            <a:pPr eaLnBrk="1" hangingPunct="1">
              <a:lnSpc>
                <a:spcPct val="80000"/>
              </a:lnSpc>
              <a:spcBef>
                <a:spcPct val="0"/>
              </a:spcBef>
            </a:pPr>
            <a:r>
              <a:rPr lang="en-US" dirty="0"/>
              <a:t>Internet Content</a:t>
            </a:r>
          </a:p>
          <a:p>
            <a:pPr eaLnBrk="1" hangingPunct="1">
              <a:lnSpc>
                <a:spcPct val="80000"/>
              </a:lnSpc>
              <a:spcBef>
                <a:spcPct val="0"/>
              </a:spcBef>
            </a:pPr>
            <a:endParaRPr lang="en-US" dirty="0"/>
          </a:p>
          <a:p>
            <a:pPr eaLnBrk="1" hangingPunct="1">
              <a:lnSpc>
                <a:spcPct val="80000"/>
              </a:lnSpc>
              <a:spcBef>
                <a:spcPct val="0"/>
              </a:spcBef>
            </a:pPr>
            <a:r>
              <a:rPr lang="en-US" dirty="0"/>
              <a:t>Consulting Services, Training, Personnel Costs</a:t>
            </a:r>
          </a:p>
        </p:txBody>
      </p:sp>
      <p:sp>
        <p:nvSpPr>
          <p:cNvPr id="13316" name="Rectangle 2"/>
          <p:cNvSpPr>
            <a:spLocks noGrp="1" noChangeArrowheads="1"/>
          </p:cNvSpPr>
          <p:nvPr>
            <p:ph type="title"/>
          </p:nvPr>
        </p:nvSpPr>
        <p:spPr>
          <a:xfrm>
            <a:off x="685800" y="1066800"/>
            <a:ext cx="7772400" cy="990600"/>
          </a:xfrm>
        </p:spPr>
        <p:txBody>
          <a:bodyPr/>
          <a:lstStyle/>
          <a:p>
            <a:pPr eaLnBrk="1" fontAlgn="auto" hangingPunct="1">
              <a:lnSpc>
                <a:spcPct val="80000"/>
              </a:lnSpc>
              <a:spcAft>
                <a:spcPts val="0"/>
              </a:spcAft>
              <a:defRPr/>
            </a:pPr>
            <a:r>
              <a:rPr lang="en-US" sz="2800" dirty="0">
                <a:latin typeface="Arial" charset="0"/>
              </a:rPr>
              <a:t>What’s Not Covered - same as forever</a:t>
            </a:r>
          </a:p>
        </p:txBody>
      </p:sp>
      <p:sp>
        <p:nvSpPr>
          <p:cNvPr id="2253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2253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56BF0E8-9E28-47CA-A80B-65ACBECA3099}" type="slidenum">
              <a:rPr lang="en-US" smtClean="0">
                <a:solidFill>
                  <a:schemeClr val="tx1"/>
                </a:solidFill>
              </a:rPr>
              <a:pPr/>
              <a:t>38</a:t>
            </a:fld>
            <a:endParaRPr lang="en-US"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447800" y="1752360"/>
            <a:ext cx="5486719" cy="4115040"/>
          </a:xfrm>
          <a:prstGeom prst="rect">
            <a:avLst/>
          </a:prstGeom>
        </p:spPr>
      </p:pic>
      <p:sp>
        <p:nvSpPr>
          <p:cNvPr id="2457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2457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FD44E3F-EF75-4BFD-B1C7-CF71713D9B48}" type="slidenum">
              <a:rPr lang="en-US" smtClean="0">
                <a:solidFill>
                  <a:schemeClr val="tx1"/>
                </a:solidFill>
              </a:rPr>
              <a:pPr/>
              <a:t>39</a:t>
            </a:fld>
            <a:endParaRPr lang="en-US" dirty="0">
              <a:solidFill>
                <a:schemeClr val="tx1"/>
              </a:solidFill>
            </a:endParaRPr>
          </a:p>
        </p:txBody>
      </p:sp>
      <p:sp>
        <p:nvSpPr>
          <p:cNvPr id="11" name="Rectangle 10"/>
          <p:cNvSpPr/>
          <p:nvPr/>
        </p:nvSpPr>
        <p:spPr>
          <a:xfrm>
            <a:off x="659264" y="1066800"/>
            <a:ext cx="6003567" cy="523220"/>
          </a:xfrm>
          <a:prstGeom prst="rect">
            <a:avLst/>
          </a:prstGeom>
        </p:spPr>
        <p:txBody>
          <a:bodyPr wrap="none">
            <a:spAutoFit/>
          </a:bodyPr>
          <a:lstStyle/>
          <a:p>
            <a:r>
              <a:rPr lang="en-US" sz="2800" dirty="0">
                <a:solidFill>
                  <a:schemeClr val="tx2"/>
                </a:solidFill>
                <a:latin typeface="Arial" charset="0"/>
              </a:rPr>
              <a:t>Eligible Fiber Services 2026 – Cat1</a:t>
            </a:r>
            <a:endParaRPr lang="en-US" sz="2800" dirty="0">
              <a:solidFill>
                <a:schemeClr val="tx2"/>
              </a:solidFill>
            </a:endParaRPr>
          </a:p>
        </p:txBody>
      </p:sp>
    </p:spTree>
    <p:extLst>
      <p:ext uri="{BB962C8B-B14F-4D97-AF65-F5344CB8AC3E}">
        <p14:creationId xmlns:p14="http://schemas.microsoft.com/office/powerpoint/2010/main" val="204256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B933F-84E3-952B-5A67-F2402CA04B79}"/>
            </a:ext>
          </a:extLst>
        </p:cNvPr>
        <p:cNvGrpSpPr/>
        <p:nvPr/>
      </p:nvGrpSpPr>
      <p:grpSpPr>
        <a:xfrm>
          <a:off x="0" y="0"/>
          <a:ext cx="0" cy="0"/>
          <a:chOff x="0" y="0"/>
          <a:chExt cx="0" cy="0"/>
        </a:xfrm>
      </p:grpSpPr>
      <p:sp>
        <p:nvSpPr>
          <p:cNvPr id="11268" name="Date Placeholder 3">
            <a:extLst>
              <a:ext uri="{FF2B5EF4-FFF2-40B4-BE49-F238E27FC236}">
                <a16:creationId xmlns:a16="http://schemas.microsoft.com/office/drawing/2014/main" id="{59F13B29-126D-3D93-0952-1EC6018A0061}"/>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a:extLst>
              <a:ext uri="{FF2B5EF4-FFF2-40B4-BE49-F238E27FC236}">
                <a16:creationId xmlns:a16="http://schemas.microsoft.com/office/drawing/2014/main" id="{86EB04C5-2943-AC8F-9FF3-6BE8C0103476}"/>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4</a:t>
            </a:fld>
            <a:endParaRPr lang="en-US" dirty="0">
              <a:solidFill>
                <a:schemeClr val="tx1"/>
              </a:solidFill>
            </a:endParaRPr>
          </a:p>
        </p:txBody>
      </p:sp>
      <p:sp>
        <p:nvSpPr>
          <p:cNvPr id="2" name="TextBox 1">
            <a:extLst>
              <a:ext uri="{FF2B5EF4-FFF2-40B4-BE49-F238E27FC236}">
                <a16:creationId xmlns:a16="http://schemas.microsoft.com/office/drawing/2014/main" id="{B898C939-31AE-AC98-3DE6-3BDC1E868194}"/>
              </a:ext>
            </a:extLst>
          </p:cNvPr>
          <p:cNvSpPr txBox="1"/>
          <p:nvPr/>
        </p:nvSpPr>
        <p:spPr>
          <a:xfrm>
            <a:off x="2514600" y="653434"/>
            <a:ext cx="3733800" cy="523220"/>
          </a:xfrm>
          <a:prstGeom prst="rect">
            <a:avLst/>
          </a:prstGeom>
          <a:noFill/>
        </p:spPr>
        <p:txBody>
          <a:bodyPr wrap="square" rtlCol="0">
            <a:spAutoFit/>
          </a:bodyPr>
          <a:lstStyle/>
          <a:p>
            <a:pPr algn="ctr"/>
            <a:r>
              <a:rPr lang="en-US" sz="2800" dirty="0">
                <a:solidFill>
                  <a:schemeClr val="tx2"/>
                </a:solidFill>
                <a:latin typeface="Arial" charset="0"/>
              </a:rPr>
              <a:t>What’s New for 2026? </a:t>
            </a:r>
            <a:endParaRPr lang="en-US" sz="2800" dirty="0">
              <a:solidFill>
                <a:schemeClr val="tx2"/>
              </a:solidFill>
            </a:endParaRPr>
          </a:p>
        </p:txBody>
      </p:sp>
      <p:sp>
        <p:nvSpPr>
          <p:cNvPr id="3" name="TextBox 2">
            <a:extLst>
              <a:ext uri="{FF2B5EF4-FFF2-40B4-BE49-F238E27FC236}">
                <a16:creationId xmlns:a16="http://schemas.microsoft.com/office/drawing/2014/main" id="{4255CEF9-88E1-99AC-B6BA-45F2C5B42A22}"/>
              </a:ext>
            </a:extLst>
          </p:cNvPr>
          <p:cNvSpPr txBox="1"/>
          <p:nvPr/>
        </p:nvSpPr>
        <p:spPr>
          <a:xfrm>
            <a:off x="762000" y="1403252"/>
            <a:ext cx="7239000" cy="4339650"/>
          </a:xfrm>
          <a:prstGeom prst="rect">
            <a:avLst/>
          </a:prstGeom>
          <a:noFill/>
        </p:spPr>
        <p:txBody>
          <a:bodyPr wrap="square" rtlCol="0">
            <a:spAutoFit/>
          </a:bodyPr>
          <a:lstStyle/>
          <a:p>
            <a:pPr algn="ctr"/>
            <a:r>
              <a:rPr lang="en-US" sz="2400" b="1" dirty="0"/>
              <a:t>New Cat2 Budget Multipliers and Funding Floor</a:t>
            </a:r>
          </a:p>
          <a:p>
            <a:endParaRPr lang="en-US" dirty="0"/>
          </a:p>
          <a:p>
            <a:r>
              <a:rPr lang="en-US" dirty="0"/>
              <a:t>The C2 budget multipliers and the funding floor for each five-year funding cycle are set once at the beginning of the cycle and apply to the entire cycle. </a:t>
            </a:r>
          </a:p>
          <a:p>
            <a:endParaRPr lang="en-US" dirty="0"/>
          </a:p>
          <a:p>
            <a:r>
              <a:rPr lang="en-US" dirty="0"/>
              <a:t>In June 2025, the FCC announced C2 budget funding floors and multipliers for the FY2026-2030 funding cycle (see </a:t>
            </a:r>
            <a:r>
              <a:rPr lang="en-US" dirty="0">
                <a:hlinkClick r:id="rId3"/>
              </a:rPr>
              <a:t>DA 25-471</a:t>
            </a:r>
            <a:r>
              <a:rPr lang="en-US" dirty="0"/>
              <a:t>).</a:t>
            </a:r>
          </a:p>
          <a:p>
            <a:endParaRPr lang="en-US" dirty="0"/>
          </a:p>
          <a:p>
            <a:pPr marL="742950" lvl="1" indent="-285750">
              <a:buFont typeface="Arial" panose="020B0604020202020204" pitchFamily="34" charset="0"/>
              <a:buChar char="•"/>
            </a:pPr>
            <a:r>
              <a:rPr lang="en-US" dirty="0"/>
              <a:t>The </a:t>
            </a:r>
            <a:r>
              <a:rPr lang="en-US" b="1" dirty="0"/>
              <a:t>school multiplier </a:t>
            </a:r>
            <a:r>
              <a:rPr lang="en-US" dirty="0"/>
              <a:t>is $201.57 per student.</a:t>
            </a:r>
          </a:p>
          <a:p>
            <a:pPr marL="742950" lvl="1" indent="-285750">
              <a:buFont typeface="Arial" panose="020B0604020202020204" pitchFamily="34" charset="0"/>
              <a:buChar char="•"/>
            </a:pPr>
            <a:r>
              <a:rPr lang="en-US" dirty="0"/>
              <a:t>The </a:t>
            </a:r>
            <a:r>
              <a:rPr lang="en-US" b="1" dirty="0"/>
              <a:t>funding floor</a:t>
            </a:r>
            <a:r>
              <a:rPr lang="en-US" dirty="0"/>
              <a:t> is $30,175 (i.e. &lt;150 students)</a:t>
            </a:r>
          </a:p>
          <a:p>
            <a:pPr lvl="1"/>
            <a:endParaRPr lang="en-US" dirty="0"/>
          </a:p>
          <a:p>
            <a:r>
              <a:rPr lang="en-US" dirty="0"/>
              <a:t>Applicants will be required to validate their student counts in the first year they apply for category two support during the FY2026-2030 cycle. Their category two budget will be set for the five-year period.</a:t>
            </a:r>
          </a:p>
          <a:p>
            <a:endParaRPr lang="en-US" dirty="0"/>
          </a:p>
        </p:txBody>
      </p:sp>
    </p:spTree>
    <p:extLst>
      <p:ext uri="{BB962C8B-B14F-4D97-AF65-F5344CB8AC3E}">
        <p14:creationId xmlns:p14="http://schemas.microsoft.com/office/powerpoint/2010/main" val="38553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685800" y="2209800"/>
            <a:ext cx="7086600" cy="3352800"/>
          </a:xfrm>
        </p:spPr>
        <p:txBody>
          <a:bodyPr/>
          <a:lstStyle/>
          <a:p>
            <a:pPr eaLnBrk="1" hangingPunct="1">
              <a:lnSpc>
                <a:spcPct val="80000"/>
              </a:lnSpc>
              <a:spcBef>
                <a:spcPct val="0"/>
              </a:spcBef>
            </a:pPr>
            <a:r>
              <a:rPr lang="en-US" dirty="0"/>
              <a:t>Category 1 – Dark Fiber Clarifications</a:t>
            </a:r>
          </a:p>
          <a:p>
            <a:pPr lvl="1"/>
            <a:r>
              <a:rPr lang="en-US" dirty="0"/>
              <a:t>Modulating electronics and equipment necessary to “light” the dark fiber are now eligible as Category 1 funds</a:t>
            </a:r>
          </a:p>
          <a:p>
            <a:pPr lvl="1"/>
            <a:r>
              <a:rPr lang="en-US" dirty="0"/>
              <a:t>Special construction charges for dark fiber may include the costs of installing fiber from the service provider’s existing network all the way into the applicant’s building</a:t>
            </a:r>
          </a:p>
          <a:p>
            <a:pPr lvl="1"/>
            <a:r>
              <a:rPr lang="en-US" dirty="0"/>
              <a:t>There are many technical requirements for 470/RFP if seeking “self-provisioned fiber” </a:t>
            </a:r>
          </a:p>
          <a:p>
            <a:pPr lvl="1"/>
            <a:r>
              <a:rPr lang="en-US" dirty="0">
                <a:solidFill>
                  <a:srgbClr val="FF0000"/>
                </a:solidFill>
              </a:rPr>
              <a:t>FORM 470 and RFP CANNOT STATE A PREFERENCE FOR ANY SPECIFIC TECHNOLOGY if asking for dark or self-provisioned</a:t>
            </a:r>
          </a:p>
        </p:txBody>
      </p:sp>
      <p:sp>
        <p:nvSpPr>
          <p:cNvPr id="13316" name="Rectangle 2"/>
          <p:cNvSpPr>
            <a:spLocks noGrp="1" noChangeArrowheads="1"/>
          </p:cNvSpPr>
          <p:nvPr>
            <p:ph type="title"/>
          </p:nvPr>
        </p:nvSpPr>
        <p:spPr>
          <a:xfrm>
            <a:off x="532160" y="881743"/>
            <a:ext cx="7772400" cy="990600"/>
          </a:xfrm>
        </p:spPr>
        <p:txBody>
          <a:bodyPr/>
          <a:lstStyle/>
          <a:p>
            <a:r>
              <a:rPr lang="en-US" sz="2800" dirty="0">
                <a:latin typeface="Arial" charset="0"/>
              </a:rPr>
              <a:t>Eligible Services 2026 – Cat1</a:t>
            </a:r>
            <a:endParaRPr lang="en-US" sz="2800" dirty="0"/>
          </a:p>
        </p:txBody>
      </p:sp>
      <p:sp>
        <p:nvSpPr>
          <p:cNvPr id="2253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2253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56BF0E8-9E28-47CA-A80B-65ACBECA3099}" type="slidenum">
              <a:rPr lang="en-US" smtClean="0">
                <a:solidFill>
                  <a:schemeClr val="tx1"/>
                </a:solidFill>
              </a:rPr>
              <a:pPr/>
              <a:t>40</a:t>
            </a:fld>
            <a:endParaRPr lang="en-US" dirty="0">
              <a:solidFill>
                <a:schemeClr val="tx1"/>
              </a:solidFill>
            </a:endParaRPr>
          </a:p>
        </p:txBody>
      </p:sp>
    </p:spTree>
    <p:extLst>
      <p:ext uri="{BB962C8B-B14F-4D97-AF65-F5344CB8AC3E}">
        <p14:creationId xmlns:p14="http://schemas.microsoft.com/office/powerpoint/2010/main" val="3852254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875060" y="1531258"/>
            <a:ext cx="7086600" cy="4640942"/>
          </a:xfrm>
        </p:spPr>
        <p:txBody>
          <a:bodyPr/>
          <a:lstStyle/>
          <a:p>
            <a:pPr marL="114300" indent="0" eaLnBrk="1" hangingPunct="1">
              <a:lnSpc>
                <a:spcPct val="80000"/>
              </a:lnSpc>
              <a:spcBef>
                <a:spcPct val="0"/>
              </a:spcBef>
              <a:buNone/>
            </a:pPr>
            <a:endParaRPr lang="en-US" dirty="0"/>
          </a:p>
          <a:p>
            <a:pPr eaLnBrk="1" hangingPunct="1">
              <a:lnSpc>
                <a:spcPct val="80000"/>
              </a:lnSpc>
              <a:spcBef>
                <a:spcPct val="0"/>
              </a:spcBef>
            </a:pPr>
            <a:r>
              <a:rPr lang="en-US" dirty="0"/>
              <a:t>Category 2 – Internal Connections and Maintenance</a:t>
            </a:r>
          </a:p>
          <a:p>
            <a:pPr eaLnBrk="1" hangingPunct="1">
              <a:lnSpc>
                <a:spcPct val="80000"/>
              </a:lnSpc>
              <a:spcBef>
                <a:spcPct val="0"/>
              </a:spcBef>
            </a:pPr>
            <a:endParaRPr lang="en-US" dirty="0"/>
          </a:p>
          <a:p>
            <a:pPr lvl="1" eaLnBrk="1" hangingPunct="1">
              <a:lnSpc>
                <a:spcPct val="80000"/>
              </a:lnSpc>
              <a:spcBef>
                <a:spcPct val="0"/>
              </a:spcBef>
            </a:pPr>
            <a:r>
              <a:rPr lang="en-US" dirty="0"/>
              <a:t>Internal Connections </a:t>
            </a:r>
          </a:p>
          <a:p>
            <a:pPr lvl="2" eaLnBrk="1" hangingPunct="1">
              <a:lnSpc>
                <a:spcPct val="80000"/>
              </a:lnSpc>
              <a:spcBef>
                <a:spcPct val="0"/>
              </a:spcBef>
            </a:pPr>
            <a:r>
              <a:rPr lang="en-US" i="1" dirty="0"/>
              <a:t>Cabling, switches, access points, UPS’s…can also include installation, initial configuration and operator training</a:t>
            </a:r>
          </a:p>
          <a:p>
            <a:pPr marL="411163" lvl="1" indent="0" eaLnBrk="1" hangingPunct="1">
              <a:lnSpc>
                <a:spcPct val="80000"/>
              </a:lnSpc>
              <a:spcBef>
                <a:spcPct val="0"/>
              </a:spcBef>
              <a:buNone/>
            </a:pPr>
            <a:endParaRPr lang="en-US" dirty="0"/>
          </a:p>
          <a:p>
            <a:pPr lvl="1" eaLnBrk="1" hangingPunct="1">
              <a:lnSpc>
                <a:spcPct val="80000"/>
              </a:lnSpc>
              <a:spcBef>
                <a:spcPct val="0"/>
              </a:spcBef>
            </a:pPr>
            <a:r>
              <a:rPr lang="en-US" dirty="0"/>
              <a:t>Basic Maintenance of Internal Connections – no changes</a:t>
            </a:r>
          </a:p>
          <a:p>
            <a:pPr lvl="2" eaLnBrk="1" hangingPunct="1">
              <a:lnSpc>
                <a:spcPct val="80000"/>
              </a:lnSpc>
              <a:spcBef>
                <a:spcPct val="0"/>
              </a:spcBef>
            </a:pPr>
            <a:r>
              <a:rPr lang="en-US" i="1" dirty="0"/>
              <a:t>Break-fix materials and labor to repair any eligible device – usually filed based on estimates and equipment inventory. Cannot include Network Monitoring</a:t>
            </a:r>
          </a:p>
          <a:p>
            <a:pPr marL="411163" lvl="1" indent="0" eaLnBrk="1" hangingPunct="1">
              <a:lnSpc>
                <a:spcPct val="80000"/>
              </a:lnSpc>
              <a:spcBef>
                <a:spcPct val="0"/>
              </a:spcBef>
              <a:buNone/>
            </a:pPr>
            <a:endParaRPr lang="en-US" dirty="0"/>
          </a:p>
          <a:p>
            <a:pPr lvl="1" eaLnBrk="1" hangingPunct="1">
              <a:lnSpc>
                <a:spcPct val="80000"/>
              </a:lnSpc>
              <a:spcBef>
                <a:spcPct val="0"/>
              </a:spcBef>
            </a:pPr>
            <a:r>
              <a:rPr lang="en-US" dirty="0"/>
              <a:t>Managed Internal Broadband Services – no changes</a:t>
            </a:r>
          </a:p>
          <a:p>
            <a:pPr lvl="2" eaLnBrk="1" hangingPunct="1">
              <a:lnSpc>
                <a:spcPct val="80000"/>
              </a:lnSpc>
              <a:spcBef>
                <a:spcPct val="0"/>
              </a:spcBef>
            </a:pPr>
            <a:r>
              <a:rPr lang="en-US" i="1" dirty="0"/>
              <a:t>Outsourced operations and management of your network.  Equipment can be owned by district or vendor.  Usually fixed fee – monthly or annual.  May include Network Monitoring</a:t>
            </a:r>
          </a:p>
          <a:p>
            <a:pPr lvl="2" eaLnBrk="1" hangingPunct="1">
              <a:lnSpc>
                <a:spcPct val="80000"/>
              </a:lnSpc>
              <a:spcBef>
                <a:spcPct val="0"/>
              </a:spcBef>
            </a:pPr>
            <a:r>
              <a:rPr lang="en-US" i="1" dirty="0"/>
              <a:t>Can be in addition to normal BMIC services</a:t>
            </a:r>
          </a:p>
          <a:p>
            <a:pPr lvl="2" eaLnBrk="1" hangingPunct="1">
              <a:lnSpc>
                <a:spcPct val="80000"/>
              </a:lnSpc>
              <a:spcBef>
                <a:spcPct val="0"/>
              </a:spcBef>
            </a:pPr>
            <a:r>
              <a:rPr lang="en-US" i="1" dirty="0"/>
              <a:t>Many new vendors are catering to this market (Wyebot, SecureDesigns…)</a:t>
            </a:r>
          </a:p>
        </p:txBody>
      </p:sp>
      <p:sp>
        <p:nvSpPr>
          <p:cNvPr id="13316" name="Rectangle 2"/>
          <p:cNvSpPr>
            <a:spLocks noGrp="1" noChangeArrowheads="1"/>
          </p:cNvSpPr>
          <p:nvPr>
            <p:ph type="title"/>
          </p:nvPr>
        </p:nvSpPr>
        <p:spPr>
          <a:xfrm>
            <a:off x="532160" y="881743"/>
            <a:ext cx="7772400" cy="870857"/>
          </a:xfrm>
        </p:spPr>
        <p:txBody>
          <a:bodyPr/>
          <a:lstStyle/>
          <a:p>
            <a:r>
              <a:rPr lang="en-US" sz="2800" dirty="0">
                <a:latin typeface="Arial" charset="0"/>
              </a:rPr>
              <a:t>Eligible Services 2026 – Cat2</a:t>
            </a:r>
            <a:endParaRPr lang="en-US" sz="2800" dirty="0"/>
          </a:p>
        </p:txBody>
      </p:sp>
      <p:sp>
        <p:nvSpPr>
          <p:cNvPr id="2253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2253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56BF0E8-9E28-47CA-A80B-65ACBECA3099}" type="slidenum">
              <a:rPr lang="en-US" smtClean="0">
                <a:solidFill>
                  <a:schemeClr val="tx1"/>
                </a:solidFill>
              </a:rPr>
              <a:pPr/>
              <a:t>41</a:t>
            </a:fld>
            <a:endParaRPr lang="en-US" dirty="0">
              <a:solidFill>
                <a:schemeClr val="tx1"/>
              </a:solidFill>
            </a:endParaRPr>
          </a:p>
        </p:txBody>
      </p:sp>
    </p:spTree>
    <p:extLst>
      <p:ext uri="{BB962C8B-B14F-4D97-AF65-F5344CB8AC3E}">
        <p14:creationId xmlns:p14="http://schemas.microsoft.com/office/powerpoint/2010/main" val="2837668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914400" y="1524000"/>
            <a:ext cx="6781800" cy="3886200"/>
          </a:xfrm>
        </p:spPr>
        <p:txBody>
          <a:bodyPr/>
          <a:lstStyle/>
          <a:p>
            <a:pPr eaLnBrk="1" hangingPunct="1">
              <a:lnSpc>
                <a:spcPct val="150000"/>
              </a:lnSpc>
              <a:buClr>
                <a:srgbClr val="CC0000"/>
              </a:buClr>
              <a:buFontTx/>
              <a:buNone/>
            </a:pPr>
            <a:endParaRPr lang="en-US" sz="2800" b="1" i="1" dirty="0"/>
          </a:p>
          <a:p>
            <a:pPr algn="ctr" eaLnBrk="1" hangingPunct="1">
              <a:lnSpc>
                <a:spcPct val="150000"/>
              </a:lnSpc>
              <a:buClr>
                <a:srgbClr val="CC0000"/>
              </a:buClr>
              <a:buFontTx/>
              <a:buNone/>
            </a:pPr>
            <a:r>
              <a:rPr lang="en-US" sz="3600" b="1" i="1" dirty="0"/>
              <a:t>ELIGIBLE </a:t>
            </a:r>
          </a:p>
          <a:p>
            <a:pPr algn="ctr" eaLnBrk="1" hangingPunct="1">
              <a:lnSpc>
                <a:spcPct val="150000"/>
              </a:lnSpc>
              <a:buClr>
                <a:srgbClr val="CC0000"/>
              </a:buClr>
              <a:buFontTx/>
              <a:buNone/>
            </a:pPr>
            <a:r>
              <a:rPr lang="en-US" sz="3600" b="1" i="1" dirty="0"/>
              <a:t>LOCATIONS</a:t>
            </a:r>
          </a:p>
        </p:txBody>
      </p:sp>
      <p:sp>
        <p:nvSpPr>
          <p:cNvPr id="10752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07524"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F52C9BF-4B36-46CA-A8AA-6718047A4627}" type="slidenum">
              <a:rPr lang="en-US" smtClean="0">
                <a:solidFill>
                  <a:schemeClr val="tx1"/>
                </a:solidFill>
              </a:rPr>
              <a:pPr/>
              <a:t>42</a:t>
            </a:fld>
            <a:endParaRPr lang="en-US" dirty="0">
              <a:solidFill>
                <a:schemeClr val="tx1"/>
              </a:solidFill>
            </a:endParaRPr>
          </a:p>
        </p:txBody>
      </p:sp>
    </p:spTree>
    <p:extLst>
      <p:ext uri="{BB962C8B-B14F-4D97-AF65-F5344CB8AC3E}">
        <p14:creationId xmlns:p14="http://schemas.microsoft.com/office/powerpoint/2010/main" val="1420033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4" name="Rectangle 8"/>
          <p:cNvSpPr>
            <a:spLocks noGrp="1" noChangeArrowheads="1"/>
          </p:cNvSpPr>
          <p:nvPr>
            <p:ph type="title"/>
          </p:nvPr>
        </p:nvSpPr>
        <p:spPr>
          <a:xfrm>
            <a:off x="457200" y="914400"/>
            <a:ext cx="7620000" cy="914400"/>
          </a:xfrm>
        </p:spPr>
        <p:txBody>
          <a:bodyPr/>
          <a:lstStyle/>
          <a:p>
            <a:pPr>
              <a:defRPr/>
            </a:pPr>
            <a:r>
              <a:rPr lang="en-US" sz="2800" dirty="0">
                <a:latin typeface="Arial" charset="0"/>
              </a:rPr>
              <a:t>E-Rate Eligible Locations –</a:t>
            </a:r>
            <a:r>
              <a:rPr lang="en-US" sz="2000" dirty="0">
                <a:latin typeface="Arial" charset="0"/>
              </a:rPr>
              <a:t> only four types of entities exist</a:t>
            </a:r>
            <a:r>
              <a:rPr lang="en-US" sz="2800" dirty="0">
                <a:latin typeface="Arial" charset="0"/>
              </a:rPr>
              <a:t> </a:t>
            </a:r>
          </a:p>
        </p:txBody>
      </p:sp>
      <p:sp>
        <p:nvSpPr>
          <p:cNvPr id="27651" name="Rectangle 3"/>
          <p:cNvSpPr>
            <a:spLocks noGrp="1" noChangeArrowheads="1"/>
          </p:cNvSpPr>
          <p:nvPr>
            <p:ph sz="half" idx="1"/>
          </p:nvPr>
        </p:nvSpPr>
        <p:spPr>
          <a:xfrm>
            <a:off x="838200" y="3581400"/>
            <a:ext cx="4038600" cy="2286000"/>
          </a:xfrm>
        </p:spPr>
        <p:txBody>
          <a:bodyPr/>
          <a:lstStyle/>
          <a:p>
            <a:pPr marL="338138" indent="-338138">
              <a:buFontTx/>
              <a:buNone/>
            </a:pPr>
            <a:r>
              <a:rPr lang="en-US" sz="2200" b="1" dirty="0"/>
              <a:t>SCHOOLS:</a:t>
            </a:r>
          </a:p>
          <a:p>
            <a:pPr marL="338138" indent="-338138"/>
            <a:r>
              <a:rPr lang="en-US" sz="2000" dirty="0"/>
              <a:t>Administrative buildings</a:t>
            </a:r>
          </a:p>
          <a:p>
            <a:pPr marL="338138" indent="-338138"/>
            <a:r>
              <a:rPr lang="en-US" sz="2000" dirty="0"/>
              <a:t>School bus barns and garages</a:t>
            </a:r>
          </a:p>
          <a:p>
            <a:pPr marL="338138" indent="-338138"/>
            <a:r>
              <a:rPr lang="en-US" sz="2000" dirty="0"/>
              <a:t>Cafeteria offices</a:t>
            </a:r>
          </a:p>
          <a:p>
            <a:pPr marL="338138" indent="-338138"/>
            <a:r>
              <a:rPr lang="en-US" sz="2000" dirty="0"/>
              <a:t>Facilities associated with athletic activities</a:t>
            </a:r>
          </a:p>
        </p:txBody>
      </p:sp>
      <p:sp>
        <p:nvSpPr>
          <p:cNvPr id="27652" name="Rectangle 4"/>
          <p:cNvSpPr>
            <a:spLocks noGrp="1" noChangeArrowheads="1"/>
          </p:cNvSpPr>
          <p:nvPr>
            <p:ph sz="half" idx="2"/>
          </p:nvPr>
        </p:nvSpPr>
        <p:spPr>
          <a:xfrm>
            <a:off x="4572000" y="3657600"/>
            <a:ext cx="4038600" cy="2057400"/>
          </a:xfrm>
        </p:spPr>
        <p:txBody>
          <a:bodyPr/>
          <a:lstStyle/>
          <a:p>
            <a:pPr>
              <a:lnSpc>
                <a:spcPct val="90000"/>
              </a:lnSpc>
              <a:buFontTx/>
              <a:buNone/>
            </a:pPr>
            <a:r>
              <a:rPr lang="en-US" sz="2200" b="1" dirty="0"/>
              <a:t>LIBRARIES:</a:t>
            </a:r>
          </a:p>
          <a:p>
            <a:pPr>
              <a:lnSpc>
                <a:spcPct val="90000"/>
              </a:lnSpc>
            </a:pPr>
            <a:r>
              <a:rPr lang="en-US" sz="2000" dirty="0"/>
              <a:t>Administrative buildings</a:t>
            </a:r>
          </a:p>
          <a:p>
            <a:pPr>
              <a:lnSpc>
                <a:spcPct val="90000"/>
              </a:lnSpc>
            </a:pPr>
            <a:r>
              <a:rPr lang="en-US" sz="2000" dirty="0"/>
              <a:t>Bookmobile garages</a:t>
            </a:r>
          </a:p>
          <a:p>
            <a:pPr>
              <a:lnSpc>
                <a:spcPct val="90000"/>
              </a:lnSpc>
            </a:pPr>
            <a:r>
              <a:rPr lang="en-US" sz="2000" dirty="0"/>
              <a:t>Interlibrary loan facilities</a:t>
            </a:r>
          </a:p>
          <a:p>
            <a:pPr>
              <a:lnSpc>
                <a:spcPct val="90000"/>
              </a:lnSpc>
            </a:pPr>
            <a:r>
              <a:rPr lang="en-US" sz="2000" dirty="0"/>
              <a:t>Library technology centers</a:t>
            </a:r>
          </a:p>
        </p:txBody>
      </p:sp>
      <p:sp>
        <p:nvSpPr>
          <p:cNvPr id="4" name="Slide Number Placeholder 3">
            <a:extLst>
              <a:ext uri="{FF2B5EF4-FFF2-40B4-BE49-F238E27FC236}">
                <a16:creationId xmlns:a16="http://schemas.microsoft.com/office/drawing/2014/main" id="{037C8A1C-8171-40C0-BC40-9470E2B34000}"/>
              </a:ext>
            </a:extLst>
          </p:cNvPr>
          <p:cNvSpPr>
            <a:spLocks noGrp="1"/>
          </p:cNvSpPr>
          <p:nvPr>
            <p:ph type="sldNum" sz="quarter" idx="10"/>
          </p:nvPr>
        </p:nvSpPr>
        <p:spPr/>
        <p:txBody>
          <a:bodyPr/>
          <a:lstStyle/>
          <a:p>
            <a:pPr>
              <a:defRPr/>
            </a:pPr>
            <a:fld id="{DDE828EC-C07D-4015-B9E9-E3FEA8513E9B}" type="slidenum">
              <a:rPr lang="en-US" smtClean="0"/>
              <a:pPr>
                <a:defRPr/>
              </a:pPr>
              <a:t>43</a:t>
            </a:fld>
            <a:endParaRPr lang="en-US" dirty="0"/>
          </a:p>
        </p:txBody>
      </p:sp>
      <p:sp>
        <p:nvSpPr>
          <p:cNvPr id="3" name="Date Placeholder 2">
            <a:extLst>
              <a:ext uri="{FF2B5EF4-FFF2-40B4-BE49-F238E27FC236}">
                <a16:creationId xmlns:a16="http://schemas.microsoft.com/office/drawing/2014/main" id="{3AF026F3-5F74-4E65-9876-48543BD651B8}"/>
              </a:ext>
            </a:extLst>
          </p:cNvPr>
          <p:cNvSpPr>
            <a:spLocks noGrp="1"/>
          </p:cNvSpPr>
          <p:nvPr>
            <p:ph type="dt" sz="half" idx="12"/>
          </p:nvPr>
        </p:nvSpPr>
        <p:spPr/>
        <p:txBody>
          <a:bodyPr/>
          <a:lstStyle/>
          <a:p>
            <a:pPr>
              <a:defRPr/>
            </a:pPr>
            <a:r>
              <a:rPr lang="en-US"/>
              <a:t>October 2025</a:t>
            </a:r>
            <a:endParaRPr lang="en-US" dirty="0"/>
          </a:p>
        </p:txBody>
      </p:sp>
      <p:sp>
        <p:nvSpPr>
          <p:cNvPr id="27653" name="Text Box 5"/>
          <p:cNvSpPr txBox="1">
            <a:spLocks noChangeArrowheads="1"/>
          </p:cNvSpPr>
          <p:nvPr/>
        </p:nvSpPr>
        <p:spPr bwMode="auto">
          <a:xfrm>
            <a:off x="8458200" y="63246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fld id="{B25EA340-8EA0-455A-973A-873DDFF5C26D}" type="slidenum">
              <a:rPr lang="en-US" sz="1200"/>
              <a:pPr eaLnBrk="1" hangingPunct="1">
                <a:spcBef>
                  <a:spcPct val="50000"/>
                </a:spcBef>
              </a:pPr>
              <a:t>43</a:t>
            </a:fld>
            <a:endParaRPr lang="en-US" sz="1200" dirty="0"/>
          </a:p>
        </p:txBody>
      </p:sp>
      <p:sp>
        <p:nvSpPr>
          <p:cNvPr id="21511" name="Rectangle 6"/>
          <p:cNvSpPr>
            <a:spLocks noChangeArrowheads="1"/>
          </p:cNvSpPr>
          <p:nvPr/>
        </p:nvSpPr>
        <p:spPr bwMode="auto">
          <a:xfrm>
            <a:off x="1600200" y="1752600"/>
            <a:ext cx="7010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spcBef>
                <a:spcPct val="20000"/>
              </a:spcBef>
              <a:buFontTx/>
              <a:buChar char="•"/>
              <a:defRPr/>
            </a:pPr>
            <a:r>
              <a:rPr lang="en-US" sz="2200" dirty="0">
                <a:latin typeface="+mn-lt"/>
              </a:rPr>
              <a:t>Parent – usually a district</a:t>
            </a:r>
          </a:p>
          <a:p>
            <a:pPr marL="338138" indent="-338138">
              <a:spcBef>
                <a:spcPct val="20000"/>
              </a:spcBef>
              <a:buFontTx/>
              <a:buChar char="•"/>
              <a:defRPr/>
            </a:pPr>
            <a:r>
              <a:rPr lang="en-US" sz="2200" dirty="0">
                <a:latin typeface="+mn-lt"/>
              </a:rPr>
              <a:t>Child – usually a school 	</a:t>
            </a:r>
            <a:r>
              <a:rPr lang="en-US" sz="2200" dirty="0">
                <a:solidFill>
                  <a:srgbClr val="FF0000"/>
                </a:solidFill>
                <a:latin typeface="+mn-lt"/>
                <a:hlinkClick r:id="rId3"/>
              </a:rPr>
              <a:t>(entity sub-types)</a:t>
            </a:r>
            <a:endParaRPr lang="en-US" sz="2200" dirty="0">
              <a:solidFill>
                <a:srgbClr val="FF0000"/>
              </a:solidFill>
              <a:latin typeface="+mn-lt"/>
            </a:endParaRPr>
          </a:p>
          <a:p>
            <a:pPr marL="338138" indent="-338138">
              <a:spcBef>
                <a:spcPct val="20000"/>
              </a:spcBef>
              <a:buFontTx/>
              <a:buChar char="•"/>
              <a:defRPr/>
            </a:pPr>
            <a:r>
              <a:rPr lang="en-US" sz="2200" dirty="0">
                <a:latin typeface="+mn-lt"/>
              </a:rPr>
              <a:t>Annex – usually part of a school</a:t>
            </a:r>
          </a:p>
          <a:p>
            <a:pPr marL="338138" indent="-338138">
              <a:spcBef>
                <a:spcPct val="20000"/>
              </a:spcBef>
              <a:buFontTx/>
              <a:buChar char="•"/>
              <a:defRPr/>
            </a:pPr>
            <a:r>
              <a:rPr lang="en-US" sz="2200" dirty="0">
                <a:latin typeface="+mn-lt"/>
                <a:hlinkClick r:id="rId4"/>
              </a:rPr>
              <a:t>NIF - Non-Instructional Facility</a:t>
            </a:r>
            <a:endParaRPr lang="en-US" sz="2200" dirty="0">
              <a:latin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762000" y="2133600"/>
            <a:ext cx="6781800" cy="3352800"/>
          </a:xfrm>
        </p:spPr>
        <p:txBody>
          <a:bodyPr/>
          <a:lstStyle/>
          <a:p>
            <a:pPr marL="979488" lvl="1" indent="-342900" eaLnBrk="1" hangingPunct="1"/>
            <a:r>
              <a:rPr lang="en-US" sz="2200" dirty="0"/>
              <a:t>Category 2 services for administrative sites (NIFs) are NOT eligible unless those services are “essential for the effective transport of information to a classroom or library”.</a:t>
            </a:r>
          </a:p>
          <a:p>
            <a:pPr marL="636588" lvl="1" indent="0" eaLnBrk="1" hangingPunct="1">
              <a:buNone/>
            </a:pPr>
            <a:endParaRPr lang="en-US" sz="2200" dirty="0"/>
          </a:p>
        </p:txBody>
      </p:sp>
      <p:sp>
        <p:nvSpPr>
          <p:cNvPr id="24582" name="Rectangle 5"/>
          <p:cNvSpPr>
            <a:spLocks noGrp="1" noChangeArrowheads="1"/>
          </p:cNvSpPr>
          <p:nvPr>
            <p:ph type="title"/>
          </p:nvPr>
        </p:nvSpPr>
        <p:spPr>
          <a:xfrm>
            <a:off x="446088" y="990600"/>
            <a:ext cx="7620000" cy="1143000"/>
          </a:xfrm>
        </p:spPr>
        <p:txBody>
          <a:bodyPr/>
          <a:lstStyle/>
          <a:p>
            <a:pPr eaLnBrk="1" fontAlgn="auto" hangingPunct="1">
              <a:spcAft>
                <a:spcPts val="0"/>
              </a:spcAft>
              <a:defRPr/>
            </a:pPr>
            <a:r>
              <a:rPr lang="en-US" sz="2800" dirty="0">
                <a:latin typeface="Arial" charset="0"/>
              </a:rPr>
              <a:t>E-Rate Eligible Locations – Category 2</a:t>
            </a:r>
            <a:r>
              <a:rPr lang="en-US" sz="2800" dirty="0">
                <a:solidFill>
                  <a:schemeClr val="accent2"/>
                </a:solidFill>
                <a:latin typeface="Arial" charset="0"/>
              </a:rPr>
              <a:t>		</a:t>
            </a:r>
          </a:p>
        </p:txBody>
      </p:sp>
      <p:sp>
        <p:nvSpPr>
          <p:cNvPr id="2867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2867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1A62550-DD11-4B00-A99E-8AB7ACE14AA4}" type="slidenum">
              <a:rPr lang="en-US" smtClean="0">
                <a:solidFill>
                  <a:schemeClr val="tx1"/>
                </a:solidFill>
              </a:rPr>
              <a:pPr/>
              <a:t>44</a:t>
            </a:fld>
            <a:endParaRPr lang="en-US" dirty="0">
              <a:solidFill>
                <a:schemeClr val="tx1"/>
              </a:solidFill>
            </a:endParaRPr>
          </a:p>
        </p:txBody>
      </p:sp>
      <p:sp>
        <p:nvSpPr>
          <p:cNvPr id="28678" name="Text Box 4"/>
          <p:cNvSpPr txBox="1">
            <a:spLocks noChangeArrowheads="1"/>
          </p:cNvSpPr>
          <p:nvPr/>
        </p:nvSpPr>
        <p:spPr bwMode="auto">
          <a:xfrm>
            <a:off x="8458200" y="63246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5"/>
          <p:cNvSpPr>
            <a:spLocks noGrp="1" noChangeArrowheads="1"/>
          </p:cNvSpPr>
          <p:nvPr>
            <p:ph type="title"/>
          </p:nvPr>
        </p:nvSpPr>
        <p:spPr>
          <a:xfrm>
            <a:off x="533400" y="990600"/>
            <a:ext cx="7620000" cy="1143000"/>
          </a:xfrm>
        </p:spPr>
        <p:txBody>
          <a:bodyPr/>
          <a:lstStyle/>
          <a:p>
            <a:pPr eaLnBrk="1" fontAlgn="auto" hangingPunct="1">
              <a:spcAft>
                <a:spcPts val="0"/>
              </a:spcAft>
              <a:defRPr/>
            </a:pPr>
            <a:r>
              <a:rPr lang="en-US" sz="2800" dirty="0">
                <a:latin typeface="Arial" charset="0"/>
              </a:rPr>
              <a:t>E-Rate Eligible Locations – update your list</a:t>
            </a:r>
          </a:p>
        </p:txBody>
      </p:sp>
      <p:sp>
        <p:nvSpPr>
          <p:cNvPr id="29699"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29700"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9CE2D57F-B386-4D48-8756-DA075527E08D}" type="slidenum">
              <a:rPr lang="en-US" smtClean="0">
                <a:solidFill>
                  <a:schemeClr val="tx1"/>
                </a:solidFill>
              </a:rPr>
              <a:pPr/>
              <a:t>45</a:t>
            </a:fld>
            <a:endParaRPr lang="en-US" dirty="0">
              <a:solidFill>
                <a:schemeClr val="tx1"/>
              </a:solidFill>
            </a:endParaRPr>
          </a:p>
        </p:txBody>
      </p:sp>
      <p:sp>
        <p:nvSpPr>
          <p:cNvPr id="29701" name="Text Box 4"/>
          <p:cNvSpPr txBox="1">
            <a:spLocks noChangeArrowheads="1"/>
          </p:cNvSpPr>
          <p:nvPr/>
        </p:nvSpPr>
        <p:spPr bwMode="auto">
          <a:xfrm>
            <a:off x="8458200" y="63246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sz="1200" dirty="0"/>
          </a:p>
        </p:txBody>
      </p:sp>
      <p:sp>
        <p:nvSpPr>
          <p:cNvPr id="29702" name="Text Box 7"/>
          <p:cNvSpPr txBox="1">
            <a:spLocks noChangeArrowheads="1"/>
          </p:cNvSpPr>
          <p:nvPr/>
        </p:nvSpPr>
        <p:spPr bwMode="auto">
          <a:xfrm>
            <a:off x="723900" y="2057400"/>
            <a:ext cx="723900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buFont typeface="Arial" panose="020B0604020202020204" pitchFamily="34" charset="0"/>
              <a:buChar char="•"/>
            </a:pPr>
            <a:r>
              <a:rPr lang="en-US" sz="2400" dirty="0">
                <a:latin typeface="Calibri" pitchFamily="34" charset="0"/>
              </a:rPr>
              <a:t>What locations (entities) are you responsible for ? </a:t>
            </a:r>
          </a:p>
          <a:p>
            <a:pPr>
              <a:buFont typeface="Arial" panose="020B0604020202020204" pitchFamily="34" charset="0"/>
              <a:buChar char="•"/>
            </a:pPr>
            <a:r>
              <a:rPr lang="en-US" sz="2400" dirty="0">
                <a:latin typeface="Calibri" pitchFamily="34" charset="0"/>
              </a:rPr>
              <a:t>Update all Entity Information in EPC</a:t>
            </a:r>
          </a:p>
          <a:p>
            <a:pPr lvl="1">
              <a:buFont typeface="Arial" panose="020B0604020202020204" pitchFamily="34" charset="0"/>
              <a:buChar char="•"/>
            </a:pPr>
            <a:r>
              <a:rPr lang="en-US" sz="2000" dirty="0">
                <a:latin typeface="Calibri" pitchFamily="34" charset="0"/>
              </a:rPr>
              <a:t>School Names, addresses…</a:t>
            </a:r>
          </a:p>
          <a:p>
            <a:pPr lvl="1">
              <a:buFont typeface="Arial" panose="020B0604020202020204" pitchFamily="34" charset="0"/>
              <a:buChar char="•"/>
            </a:pPr>
            <a:r>
              <a:rPr lang="en-US" sz="2000" dirty="0">
                <a:latin typeface="Calibri" pitchFamily="34" charset="0"/>
              </a:rPr>
              <a:t>Enrollment and Free &amp; Reduced </a:t>
            </a:r>
          </a:p>
          <a:p>
            <a:pPr lvl="1">
              <a:buFont typeface="Arial" panose="020B0604020202020204" pitchFamily="34" charset="0"/>
              <a:buChar char="•"/>
            </a:pPr>
            <a:r>
              <a:rPr lang="en-US" sz="2000" dirty="0">
                <a:latin typeface="Calibri" pitchFamily="34" charset="0"/>
              </a:rPr>
              <a:t>Part time Students are no longer allowed</a:t>
            </a:r>
          </a:p>
          <a:p>
            <a:pPr>
              <a:buFont typeface="Arial" panose="020B0604020202020204" pitchFamily="34" charset="0"/>
              <a:buChar char="•"/>
            </a:pPr>
            <a:r>
              <a:rPr lang="en-US" sz="2400" dirty="0">
                <a:latin typeface="Calibri" pitchFamily="34" charset="0"/>
              </a:rPr>
              <a:t>What is this year’s C2 budget for the district ?</a:t>
            </a:r>
          </a:p>
          <a:p>
            <a:pPr>
              <a:buFont typeface="Arial" panose="020B0604020202020204" pitchFamily="34" charset="0"/>
              <a:buChar char="•"/>
            </a:pPr>
            <a:r>
              <a:rPr lang="en-US" sz="2400" dirty="0">
                <a:latin typeface="Calibri" pitchFamily="34" charset="0"/>
              </a:rPr>
              <a:t>What is this year’s discount rate?</a:t>
            </a:r>
            <a:endParaRPr lang="en-US" sz="2000" i="1" dirty="0">
              <a:latin typeface="Calibri" pitchFamily="34" charset="0"/>
            </a:endParaRPr>
          </a:p>
          <a:p>
            <a:pPr>
              <a:buFont typeface="Arial" panose="020B0604020202020204" pitchFamily="34" charset="0"/>
              <a:buChar char="•"/>
            </a:pPr>
            <a:r>
              <a:rPr lang="en-US" sz="2400" dirty="0">
                <a:latin typeface="Calibri" pitchFamily="34" charset="0"/>
              </a:rPr>
              <a:t>If necessary use ‘One Number’ total for Enrollment </a:t>
            </a:r>
            <a:r>
              <a:rPr lang="en-US" sz="2000" i="1" dirty="0">
                <a:latin typeface="Calibri" pitchFamily="34" charset="0"/>
              </a:rPr>
              <a:t>(enter at bottom of home page under Cat2 Budget)</a:t>
            </a:r>
          </a:p>
          <a:p>
            <a:pPr>
              <a:buFont typeface="Arial" panose="020B0604020202020204" pitchFamily="34" charset="0"/>
              <a:buChar char="•"/>
            </a:pPr>
            <a:r>
              <a:rPr lang="en-US" sz="2400" dirty="0">
                <a:latin typeface="Calibri" pitchFamily="34" charset="0"/>
              </a:rPr>
              <a:t>Add all information to EPC and </a:t>
            </a:r>
            <a:r>
              <a:rPr lang="en-US" sz="2400" dirty="0">
                <a:latin typeface="Calibri" pitchFamily="34" charset="0"/>
                <a:hlinkClick r:id="rId3" action="ppaction://hlinkfile"/>
              </a:rPr>
              <a:t>Project Spreadsheet</a:t>
            </a:r>
            <a:endParaRPr lang="en-US" sz="2400" dirty="0">
              <a:latin typeface="Calibri" pitchFamily="34" charset="0"/>
            </a:endParaRPr>
          </a:p>
          <a:p>
            <a:pPr marL="0" indent="0"/>
            <a:endParaRPr lang="en-US" sz="2000" dirty="0">
              <a:latin typeface="Calibri" pitchFamily="34" charset="0"/>
            </a:endParaRPr>
          </a:p>
          <a:p>
            <a:endParaRPr lang="en-US" dirty="0">
              <a:latin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48132"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a:latin typeface="Arial" charset="0"/>
              </a:rPr>
              <a:t>Category Two Budget for 2026</a:t>
            </a:r>
            <a:endParaRPr lang="en-US" sz="2800" dirty="0">
              <a:latin typeface="Arial Black" pitchFamily="34" charset="0"/>
            </a:endParaRPr>
          </a:p>
        </p:txBody>
      </p:sp>
      <p:sp>
        <p:nvSpPr>
          <p:cNvPr id="358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3584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E38D03C-0A00-464B-BB80-BF5B33C5948C}" type="slidenum">
              <a:rPr lang="en-US" smtClean="0">
                <a:solidFill>
                  <a:schemeClr val="tx1"/>
                </a:solidFill>
              </a:rPr>
              <a:pPr/>
              <a:t>46</a:t>
            </a:fld>
            <a:endParaRPr lang="en-US" dirty="0">
              <a:solidFill>
                <a:schemeClr val="tx1"/>
              </a:solidFill>
            </a:endParaRPr>
          </a:p>
        </p:txBody>
      </p:sp>
      <p:sp>
        <p:nvSpPr>
          <p:cNvPr id="35846" name="Rectangle 4"/>
          <p:cNvSpPr>
            <a:spLocks noChangeArrowheads="1"/>
          </p:cNvSpPr>
          <p:nvPr/>
        </p:nvSpPr>
        <p:spPr bwMode="auto">
          <a:xfrm>
            <a:off x="2286000" y="14605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endParaRPr lang="en-US" dirty="0"/>
          </a:p>
        </p:txBody>
      </p:sp>
      <p:sp>
        <p:nvSpPr>
          <p:cNvPr id="51207" name="Rectangle 7"/>
          <p:cNvSpPr>
            <a:spLocks noChangeArrowheads="1"/>
          </p:cNvSpPr>
          <p:nvPr/>
        </p:nvSpPr>
        <p:spPr bwMode="auto">
          <a:xfrm>
            <a:off x="459996" y="1739900"/>
            <a:ext cx="7467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00100" lvl="1" indent="-342900">
              <a:spcBef>
                <a:spcPct val="20000"/>
              </a:spcBef>
              <a:buFont typeface="Arial" pitchFamily="34" charset="0"/>
              <a:buChar char="•"/>
              <a:defRPr/>
            </a:pPr>
            <a:r>
              <a:rPr lang="en-US" sz="2400" dirty="0">
                <a:latin typeface="+mn-lt"/>
              </a:rPr>
              <a:t>Every Billed Entity will have a Cat2 Budget of $201.57/student for the period from2026-2030</a:t>
            </a:r>
          </a:p>
          <a:p>
            <a:pPr marL="800100" lvl="1" indent="-342900">
              <a:spcBef>
                <a:spcPct val="20000"/>
              </a:spcBef>
              <a:buFont typeface="Arial" pitchFamily="34" charset="0"/>
              <a:buChar char="•"/>
              <a:defRPr/>
            </a:pPr>
            <a:r>
              <a:rPr lang="en-US" sz="2400" dirty="0">
                <a:latin typeface="+mn-lt"/>
              </a:rPr>
              <a:t>The Funding Floor (per school minimum) is $30,175</a:t>
            </a:r>
          </a:p>
          <a:p>
            <a:pPr marL="800100" lvl="1" indent="-342900">
              <a:spcBef>
                <a:spcPct val="20000"/>
              </a:spcBef>
              <a:buFont typeface="Arial" pitchFamily="34" charset="0"/>
              <a:buChar char="•"/>
              <a:defRPr/>
            </a:pPr>
            <a:r>
              <a:rPr lang="en-US" sz="2400" dirty="0">
                <a:latin typeface="+mn-lt"/>
              </a:rPr>
              <a:t>C2 budget is determined when the first C2 Form 471 is certified.  </a:t>
            </a:r>
            <a:r>
              <a:rPr lang="en-US" sz="2400" b="1" i="1" dirty="0">
                <a:latin typeface="+mn-lt"/>
              </a:rPr>
              <a:t>It will not change for the period.</a:t>
            </a:r>
          </a:p>
          <a:p>
            <a:pPr marL="800100" lvl="1" indent="-342900">
              <a:spcBef>
                <a:spcPct val="20000"/>
              </a:spcBef>
              <a:buFont typeface="Arial" pitchFamily="34" charset="0"/>
              <a:buChar char="•"/>
              <a:defRPr/>
            </a:pPr>
            <a:r>
              <a:rPr lang="en-US" sz="2400" dirty="0">
                <a:latin typeface="+mn-lt"/>
              </a:rPr>
              <a:t>Total Cat2 Budget will be </a:t>
            </a:r>
            <a:r>
              <a:rPr lang="en-US" sz="2400" b="1" i="1" dirty="0">
                <a:latin typeface="+mn-lt"/>
              </a:rPr>
              <a:t>managed by district </a:t>
            </a:r>
            <a:r>
              <a:rPr lang="en-US" sz="2400" dirty="0">
                <a:latin typeface="+mn-lt"/>
              </a:rPr>
              <a:t>not by individual school</a:t>
            </a:r>
          </a:p>
          <a:p>
            <a:pPr marL="800100" lvl="1" indent="-342900">
              <a:spcBef>
                <a:spcPct val="20000"/>
              </a:spcBef>
              <a:buFont typeface="Arial" pitchFamily="34" charset="0"/>
              <a:buChar char="•"/>
              <a:defRPr/>
            </a:pPr>
            <a:r>
              <a:rPr lang="en-US" sz="2400" dirty="0">
                <a:latin typeface="+mn-lt"/>
              </a:rPr>
              <a:t>Budget is PRE-DISCOUNT.  Ex: with 1000 students and a 50% discount your budget is $201,570.00 and the discount you receive is $ 100,785.00.</a:t>
            </a:r>
          </a:p>
        </p:txBody>
      </p:sp>
      <p:sp>
        <p:nvSpPr>
          <p:cNvPr id="2" name="TextBox 1">
            <a:extLst>
              <a:ext uri="{FF2B5EF4-FFF2-40B4-BE49-F238E27FC236}">
                <a16:creationId xmlns:a16="http://schemas.microsoft.com/office/drawing/2014/main" id="{47F4D3DB-43F5-E404-CC53-D282626FEB8A}"/>
              </a:ext>
            </a:extLst>
          </p:cNvPr>
          <p:cNvSpPr txBox="1"/>
          <p:nvPr/>
        </p:nvSpPr>
        <p:spPr>
          <a:xfrm>
            <a:off x="2438400" y="6400800"/>
            <a:ext cx="4267200" cy="369332"/>
          </a:xfrm>
          <a:prstGeom prst="rect">
            <a:avLst/>
          </a:prstGeom>
          <a:noFill/>
        </p:spPr>
        <p:txBody>
          <a:bodyPr wrap="square" rtlCol="0">
            <a:spAutoFit/>
          </a:bodyPr>
          <a:lstStyle/>
          <a:p>
            <a:r>
              <a:rPr lang="en-US" dirty="0">
                <a:hlinkClick r:id="rId3" action="ppaction://hlinkfile"/>
              </a:rPr>
              <a:t>C2 Budget Order for FY26-FY30</a:t>
            </a:r>
            <a:endParaRPr lang="en-US" dirty="0"/>
          </a:p>
        </p:txBody>
      </p:sp>
    </p:spTree>
    <p:extLst>
      <p:ext uri="{BB962C8B-B14F-4D97-AF65-F5344CB8AC3E}">
        <p14:creationId xmlns:p14="http://schemas.microsoft.com/office/powerpoint/2010/main" val="3982534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026"/>
          <p:cNvSpPr>
            <a:spLocks noGrp="1" noChangeArrowheads="1"/>
          </p:cNvSpPr>
          <p:nvPr>
            <p:ph type="title"/>
          </p:nvPr>
        </p:nvSpPr>
        <p:spPr>
          <a:xfrm>
            <a:off x="533400" y="1066799"/>
            <a:ext cx="7620000" cy="762000"/>
          </a:xfrm>
        </p:spPr>
        <p:txBody>
          <a:bodyPr/>
          <a:lstStyle/>
          <a:p>
            <a:pPr eaLnBrk="1" fontAlgn="auto" hangingPunct="1">
              <a:spcAft>
                <a:spcPts val="0"/>
              </a:spcAft>
              <a:defRPr/>
            </a:pPr>
            <a:r>
              <a:rPr lang="en-US" sz="2800" dirty="0">
                <a:latin typeface="Arial" charset="0"/>
              </a:rPr>
              <a:t>E-Rate Category 2 for 2026</a:t>
            </a:r>
            <a:endParaRPr lang="en-US" sz="2800" i="1" dirty="0">
              <a:latin typeface="Arial" charset="0"/>
            </a:endParaRPr>
          </a:p>
        </p:txBody>
      </p:sp>
      <p:sp>
        <p:nvSpPr>
          <p:cNvPr id="368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368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055427D-A547-4D97-895B-9B6419EEEEE3}" type="slidenum">
              <a:rPr lang="en-US" smtClean="0">
                <a:solidFill>
                  <a:schemeClr val="tx1"/>
                </a:solidFill>
              </a:rPr>
              <a:pPr/>
              <a:t>47</a:t>
            </a:fld>
            <a:endParaRPr lang="en-US" dirty="0">
              <a:solidFill>
                <a:schemeClr val="tx1"/>
              </a:solidFill>
            </a:endParaRPr>
          </a:p>
        </p:txBody>
      </p:sp>
      <p:sp>
        <p:nvSpPr>
          <p:cNvPr id="3" name="TextBox 2">
            <a:extLst>
              <a:ext uri="{FF2B5EF4-FFF2-40B4-BE49-F238E27FC236}">
                <a16:creationId xmlns:a16="http://schemas.microsoft.com/office/drawing/2014/main" id="{398B8A81-B64D-4AFD-8410-509F352EF665}"/>
              </a:ext>
            </a:extLst>
          </p:cNvPr>
          <p:cNvSpPr txBox="1"/>
          <p:nvPr/>
        </p:nvSpPr>
        <p:spPr>
          <a:xfrm>
            <a:off x="1028700" y="5099903"/>
            <a:ext cx="7086600" cy="646331"/>
          </a:xfrm>
          <a:prstGeom prst="rect">
            <a:avLst/>
          </a:prstGeom>
          <a:noFill/>
        </p:spPr>
        <p:txBody>
          <a:bodyPr wrap="square" rtlCol="0">
            <a:spAutoFit/>
          </a:bodyPr>
          <a:lstStyle/>
          <a:p>
            <a:r>
              <a:rPr lang="en-US" dirty="0">
                <a:latin typeface="+mn-lt"/>
              </a:rPr>
              <a:t>Keep track of Cat2 funds used to know what’s available.  You can use a Form 500 to return unused funds for re-use in coming year.</a:t>
            </a:r>
          </a:p>
        </p:txBody>
      </p:sp>
      <p:sp>
        <p:nvSpPr>
          <p:cNvPr id="9" name="TextBox 8">
            <a:extLst>
              <a:ext uri="{FF2B5EF4-FFF2-40B4-BE49-F238E27FC236}">
                <a16:creationId xmlns:a16="http://schemas.microsoft.com/office/drawing/2014/main" id="{8F0A5A5A-A7C1-41D4-8C59-FFF11F315C43}"/>
              </a:ext>
            </a:extLst>
          </p:cNvPr>
          <p:cNvSpPr txBox="1"/>
          <p:nvPr/>
        </p:nvSpPr>
        <p:spPr>
          <a:xfrm>
            <a:off x="2658848" y="6248400"/>
            <a:ext cx="3162300" cy="369332"/>
          </a:xfrm>
          <a:prstGeom prst="rect">
            <a:avLst/>
          </a:prstGeom>
          <a:noFill/>
        </p:spPr>
        <p:txBody>
          <a:bodyPr wrap="square">
            <a:spAutoFit/>
          </a:bodyPr>
          <a:lstStyle/>
          <a:p>
            <a:r>
              <a:rPr lang="en-US" dirty="0">
                <a:hlinkClick r:id="rId3" action="ppaction://hlinkfile"/>
              </a:rPr>
              <a:t>Project Tracking Spreadsheet</a:t>
            </a:r>
            <a:endParaRPr lang="en-US" dirty="0"/>
          </a:p>
        </p:txBody>
      </p:sp>
      <p:sp>
        <p:nvSpPr>
          <p:cNvPr id="4" name="TextBox 3">
            <a:extLst>
              <a:ext uri="{FF2B5EF4-FFF2-40B4-BE49-F238E27FC236}">
                <a16:creationId xmlns:a16="http://schemas.microsoft.com/office/drawing/2014/main" id="{AB18A2FB-C344-9486-45D3-27D324B0908B}"/>
              </a:ext>
            </a:extLst>
          </p:cNvPr>
          <p:cNvSpPr txBox="1"/>
          <p:nvPr/>
        </p:nvSpPr>
        <p:spPr>
          <a:xfrm>
            <a:off x="1600200" y="5686762"/>
            <a:ext cx="5105400" cy="369332"/>
          </a:xfrm>
          <a:prstGeom prst="rect">
            <a:avLst/>
          </a:prstGeom>
          <a:noFill/>
        </p:spPr>
        <p:txBody>
          <a:bodyPr wrap="square" rtlCol="0">
            <a:spAutoFit/>
          </a:bodyPr>
          <a:lstStyle/>
          <a:p>
            <a:r>
              <a:rPr lang="en-US" dirty="0">
                <a:hlinkClick r:id="rId4"/>
              </a:rPr>
              <a:t>EPC will show your original and current Cat2 Budget</a:t>
            </a:r>
            <a:endParaRPr lang="en-US" dirty="0"/>
          </a:p>
        </p:txBody>
      </p:sp>
      <p:pic>
        <p:nvPicPr>
          <p:cNvPr id="2" name="Picture 1">
            <a:extLst>
              <a:ext uri="{FF2B5EF4-FFF2-40B4-BE49-F238E27FC236}">
                <a16:creationId xmlns:a16="http://schemas.microsoft.com/office/drawing/2014/main" id="{40B22F33-1E1F-5367-E3D5-9A2045436BD4}"/>
              </a:ext>
            </a:extLst>
          </p:cNvPr>
          <p:cNvPicPr>
            <a:picLocks noChangeAspect="1"/>
          </p:cNvPicPr>
          <p:nvPr/>
        </p:nvPicPr>
        <p:blipFill>
          <a:blip r:embed="rId5"/>
          <a:stretch>
            <a:fillRect/>
          </a:stretch>
        </p:blipFill>
        <p:spPr>
          <a:xfrm>
            <a:off x="571500" y="1781175"/>
            <a:ext cx="7590157" cy="3126422"/>
          </a:xfrm>
          <a:prstGeom prst="rect">
            <a:avLst/>
          </a:prstGeom>
        </p:spPr>
      </p:pic>
    </p:spTree>
    <p:extLst>
      <p:ext uri="{BB962C8B-B14F-4D97-AF65-F5344CB8AC3E}">
        <p14:creationId xmlns:p14="http://schemas.microsoft.com/office/powerpoint/2010/main" val="2208214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990600" y="1905000"/>
            <a:ext cx="6781800" cy="3886200"/>
          </a:xfrm>
        </p:spPr>
        <p:txBody>
          <a:bodyPr/>
          <a:lstStyle/>
          <a:p>
            <a:pPr eaLnBrk="1" hangingPunct="1">
              <a:lnSpc>
                <a:spcPct val="150000"/>
              </a:lnSpc>
              <a:buClr>
                <a:srgbClr val="CC0000"/>
              </a:buClr>
              <a:buFontTx/>
              <a:buNone/>
            </a:pPr>
            <a:endParaRPr lang="en-US" sz="2800" b="1" i="1" dirty="0"/>
          </a:p>
          <a:p>
            <a:pPr algn="ctr" eaLnBrk="1" hangingPunct="1">
              <a:lnSpc>
                <a:spcPct val="150000"/>
              </a:lnSpc>
              <a:buClr>
                <a:srgbClr val="CC0000"/>
              </a:buClr>
              <a:buFontTx/>
              <a:buNone/>
            </a:pPr>
            <a:r>
              <a:rPr lang="en-US" sz="3600" b="1" i="1" dirty="0"/>
              <a:t>DISCOUNTS</a:t>
            </a:r>
          </a:p>
        </p:txBody>
      </p:sp>
      <p:sp>
        <p:nvSpPr>
          <p:cNvPr id="10752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07524"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F52C9BF-4B36-46CA-A8AA-6718047A4627}" type="slidenum">
              <a:rPr lang="en-US" smtClean="0">
                <a:solidFill>
                  <a:schemeClr val="tx1"/>
                </a:solidFill>
              </a:rPr>
              <a:pPr/>
              <a:t>48</a:t>
            </a:fld>
            <a:endParaRPr lang="en-US" dirty="0">
              <a:solidFill>
                <a:schemeClr val="tx1"/>
              </a:solidFill>
            </a:endParaRPr>
          </a:p>
        </p:txBody>
      </p:sp>
    </p:spTree>
    <p:extLst>
      <p:ext uri="{BB962C8B-B14F-4D97-AF65-F5344CB8AC3E}">
        <p14:creationId xmlns:p14="http://schemas.microsoft.com/office/powerpoint/2010/main" val="1821215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026"/>
          <p:cNvSpPr>
            <a:spLocks noGrp="1" noChangeArrowheads="1"/>
          </p:cNvSpPr>
          <p:nvPr>
            <p:ph type="title"/>
          </p:nvPr>
        </p:nvSpPr>
        <p:spPr>
          <a:xfrm>
            <a:off x="609600" y="1066800"/>
            <a:ext cx="7620000" cy="762000"/>
          </a:xfrm>
        </p:spPr>
        <p:txBody>
          <a:bodyPr/>
          <a:lstStyle/>
          <a:p>
            <a:pPr eaLnBrk="1" fontAlgn="auto" hangingPunct="1">
              <a:spcAft>
                <a:spcPts val="0"/>
              </a:spcAft>
              <a:defRPr/>
            </a:pPr>
            <a:r>
              <a:rPr lang="en-US" sz="2800" dirty="0">
                <a:latin typeface="Arial" charset="0"/>
              </a:rPr>
              <a:t>E-Rate Discounts – No changes for schools</a:t>
            </a:r>
          </a:p>
        </p:txBody>
      </p:sp>
      <p:sp>
        <p:nvSpPr>
          <p:cNvPr id="368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368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055427D-A547-4D97-895B-9B6419EEEEE3}" type="slidenum">
              <a:rPr lang="en-US" smtClean="0">
                <a:solidFill>
                  <a:schemeClr val="tx1"/>
                </a:solidFill>
              </a:rPr>
              <a:pPr/>
              <a:t>49</a:t>
            </a:fld>
            <a:endParaRPr lang="en-US" dirty="0">
              <a:solidFill>
                <a:schemeClr val="tx1"/>
              </a:solidFill>
            </a:endParaRPr>
          </a:p>
        </p:txBody>
      </p:sp>
      <p:pic>
        <p:nvPicPr>
          <p:cNvPr id="3" name="Picture 2">
            <a:extLst>
              <a:ext uri="{FF2B5EF4-FFF2-40B4-BE49-F238E27FC236}">
                <a16:creationId xmlns:a16="http://schemas.microsoft.com/office/drawing/2014/main" id="{9938F1AD-F1E6-5B21-E521-6814D103AB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8700" y="1772579"/>
            <a:ext cx="7086600" cy="4018621"/>
          </a:xfrm>
          <a:prstGeom prst="rect">
            <a:avLst/>
          </a:prstGeom>
        </p:spPr>
      </p:pic>
    </p:spTree>
    <p:extLst>
      <p:ext uri="{BB962C8B-B14F-4D97-AF65-F5344CB8AC3E}">
        <p14:creationId xmlns:p14="http://schemas.microsoft.com/office/powerpoint/2010/main" val="2757651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5</a:t>
            </a:fld>
            <a:endParaRPr lang="en-US" dirty="0">
              <a:solidFill>
                <a:schemeClr val="tx1"/>
              </a:solidFill>
            </a:endParaRPr>
          </a:p>
        </p:txBody>
      </p:sp>
      <p:sp>
        <p:nvSpPr>
          <p:cNvPr id="11" name="TextBox 10"/>
          <p:cNvSpPr txBox="1"/>
          <p:nvPr/>
        </p:nvSpPr>
        <p:spPr>
          <a:xfrm>
            <a:off x="1143000" y="1167257"/>
            <a:ext cx="5943600" cy="369332"/>
          </a:xfrm>
          <a:prstGeom prst="rect">
            <a:avLst/>
          </a:prstGeom>
          <a:noFill/>
        </p:spPr>
        <p:txBody>
          <a:bodyPr wrap="square" rtlCol="0">
            <a:spAutoFit/>
          </a:bodyPr>
          <a:lstStyle/>
          <a:p>
            <a:pPr algn="ctr"/>
            <a:r>
              <a:rPr lang="en-US" dirty="0">
                <a:hlinkClick r:id="rId3"/>
              </a:rPr>
              <a:t>Cyber Security Pilot Program</a:t>
            </a:r>
            <a:endParaRPr lang="en-US" dirty="0"/>
          </a:p>
        </p:txBody>
      </p:sp>
      <p:sp>
        <p:nvSpPr>
          <p:cNvPr id="2" name="TextBox 1">
            <a:extLst>
              <a:ext uri="{FF2B5EF4-FFF2-40B4-BE49-F238E27FC236}">
                <a16:creationId xmlns:a16="http://schemas.microsoft.com/office/drawing/2014/main" id="{257B40BF-52AA-FCEC-52E3-3C88FC0FBDC9}"/>
              </a:ext>
            </a:extLst>
          </p:cNvPr>
          <p:cNvSpPr txBox="1"/>
          <p:nvPr/>
        </p:nvSpPr>
        <p:spPr>
          <a:xfrm>
            <a:off x="1670883" y="644037"/>
            <a:ext cx="5181600" cy="523220"/>
          </a:xfrm>
          <a:prstGeom prst="rect">
            <a:avLst/>
          </a:prstGeom>
          <a:noFill/>
        </p:spPr>
        <p:txBody>
          <a:bodyPr wrap="square" rtlCol="0">
            <a:spAutoFit/>
          </a:bodyPr>
          <a:lstStyle/>
          <a:p>
            <a:pPr algn="ctr"/>
            <a:r>
              <a:rPr lang="en-US" sz="2800" dirty="0">
                <a:solidFill>
                  <a:schemeClr val="tx2"/>
                </a:solidFill>
                <a:latin typeface="Arial" charset="0"/>
              </a:rPr>
              <a:t>What’s Still Going on in 2026? </a:t>
            </a:r>
            <a:endParaRPr lang="en-US" sz="2800" dirty="0">
              <a:solidFill>
                <a:schemeClr val="tx2"/>
              </a:solidFill>
            </a:endParaRPr>
          </a:p>
        </p:txBody>
      </p:sp>
      <p:pic>
        <p:nvPicPr>
          <p:cNvPr id="7" name="Picture 6">
            <a:hlinkClick r:id="rId4" action="ppaction://hlinkfile"/>
            <a:extLst>
              <a:ext uri="{FF2B5EF4-FFF2-40B4-BE49-F238E27FC236}">
                <a16:creationId xmlns:a16="http://schemas.microsoft.com/office/drawing/2014/main" id="{128FD900-0400-6406-5093-01285E220863}"/>
              </a:ext>
            </a:extLst>
          </p:cNvPr>
          <p:cNvPicPr>
            <a:picLocks noChangeAspect="1"/>
          </p:cNvPicPr>
          <p:nvPr/>
        </p:nvPicPr>
        <p:blipFill>
          <a:blip r:embed="rId5"/>
          <a:stretch>
            <a:fillRect/>
          </a:stretch>
        </p:blipFill>
        <p:spPr>
          <a:xfrm>
            <a:off x="1219200" y="1828800"/>
            <a:ext cx="3937536" cy="3546041"/>
          </a:xfrm>
          <a:prstGeom prst="rect">
            <a:avLst/>
          </a:prstGeom>
        </p:spPr>
      </p:pic>
      <p:sp>
        <p:nvSpPr>
          <p:cNvPr id="3" name="TextBox 2">
            <a:extLst>
              <a:ext uri="{FF2B5EF4-FFF2-40B4-BE49-F238E27FC236}">
                <a16:creationId xmlns:a16="http://schemas.microsoft.com/office/drawing/2014/main" id="{645AC317-DDC6-AD24-4191-E5033C65D79B}"/>
              </a:ext>
            </a:extLst>
          </p:cNvPr>
          <p:cNvSpPr txBox="1"/>
          <p:nvPr/>
        </p:nvSpPr>
        <p:spPr>
          <a:xfrm>
            <a:off x="5551488" y="2828835"/>
            <a:ext cx="2286000" cy="1200329"/>
          </a:xfrm>
          <a:prstGeom prst="rect">
            <a:avLst/>
          </a:prstGeom>
          <a:noFill/>
        </p:spPr>
        <p:txBody>
          <a:bodyPr wrap="square" rtlCol="0">
            <a:spAutoFit/>
          </a:bodyPr>
          <a:lstStyle/>
          <a:p>
            <a:r>
              <a:rPr lang="en-US" dirty="0">
                <a:sym typeface="Wingdings" panose="05000000000000000000" pitchFamily="2" charset="2"/>
              </a:rPr>
              <a:t></a:t>
            </a:r>
            <a:r>
              <a:rPr lang="en-US" dirty="0"/>
              <a:t>This document contains links to additional resources for cybersecurity</a:t>
            </a:r>
          </a:p>
        </p:txBody>
      </p:sp>
    </p:spTree>
    <p:extLst>
      <p:ext uri="{BB962C8B-B14F-4D97-AF65-F5344CB8AC3E}">
        <p14:creationId xmlns:p14="http://schemas.microsoft.com/office/powerpoint/2010/main" val="173083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48132"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a:latin typeface="Arial" charset="0"/>
              </a:rPr>
              <a:t>Calculating Discounts  - two variables</a:t>
            </a:r>
            <a:endParaRPr lang="en-US" sz="2800" dirty="0">
              <a:latin typeface="Arial Black" pitchFamily="34" charset="0"/>
            </a:endParaRPr>
          </a:p>
        </p:txBody>
      </p:sp>
      <p:sp>
        <p:nvSpPr>
          <p:cNvPr id="358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3584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E38D03C-0A00-464B-BB80-BF5B33C5948C}" type="slidenum">
              <a:rPr lang="en-US" smtClean="0">
                <a:solidFill>
                  <a:schemeClr val="tx1"/>
                </a:solidFill>
              </a:rPr>
              <a:pPr/>
              <a:t>50</a:t>
            </a:fld>
            <a:endParaRPr lang="en-US" dirty="0">
              <a:solidFill>
                <a:schemeClr val="tx1"/>
              </a:solidFill>
            </a:endParaRPr>
          </a:p>
        </p:txBody>
      </p:sp>
      <p:sp>
        <p:nvSpPr>
          <p:cNvPr id="35846" name="Rectangle 4"/>
          <p:cNvSpPr>
            <a:spLocks noChangeArrowheads="1"/>
          </p:cNvSpPr>
          <p:nvPr/>
        </p:nvSpPr>
        <p:spPr bwMode="auto">
          <a:xfrm>
            <a:off x="2286000" y="14605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endParaRPr lang="en-US" dirty="0"/>
          </a:p>
        </p:txBody>
      </p:sp>
      <p:sp>
        <p:nvSpPr>
          <p:cNvPr id="51207" name="Rectangle 7"/>
          <p:cNvSpPr>
            <a:spLocks noChangeArrowheads="1"/>
          </p:cNvSpPr>
          <p:nvPr/>
        </p:nvSpPr>
        <p:spPr bwMode="auto">
          <a:xfrm>
            <a:off x="457200" y="1524000"/>
            <a:ext cx="7467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endParaRPr lang="en-US" sz="3200" dirty="0">
              <a:latin typeface="+mn-lt"/>
            </a:endParaRPr>
          </a:p>
          <a:p>
            <a:pPr marL="800100" lvl="1" indent="-342900">
              <a:spcBef>
                <a:spcPct val="20000"/>
              </a:spcBef>
              <a:buFont typeface="Arial" pitchFamily="34" charset="0"/>
              <a:buChar char="•"/>
              <a:defRPr/>
            </a:pPr>
            <a:r>
              <a:rPr lang="en-US" sz="2400" dirty="0">
                <a:latin typeface="+mn-lt"/>
              </a:rPr>
              <a:t>The percentage of students eligible for the National School Lunch Program (NSLP) or an equivalent measure of poverty</a:t>
            </a:r>
          </a:p>
          <a:p>
            <a:pPr marL="800100" lvl="1" indent="-342900">
              <a:spcBef>
                <a:spcPct val="20000"/>
              </a:spcBef>
              <a:buFont typeface="Arial" pitchFamily="34" charset="0"/>
              <a:buChar char="•"/>
              <a:defRPr/>
            </a:pPr>
            <a:r>
              <a:rPr lang="en-US" sz="2400" dirty="0"/>
              <a:t>The urban or rural status of the county or census tract in which the school or library building is located </a:t>
            </a:r>
          </a:p>
          <a:p>
            <a:pPr marL="800100" lvl="1" indent="-342900">
              <a:spcBef>
                <a:spcPct val="20000"/>
              </a:spcBef>
              <a:buFont typeface="Arial" pitchFamily="34" charset="0"/>
              <a:buChar char="•"/>
              <a:defRPr/>
            </a:pPr>
            <a:r>
              <a:rPr lang="en-US" sz="2400" dirty="0"/>
              <a:t>Find both at </a:t>
            </a:r>
            <a:r>
              <a:rPr lang="en-US" sz="2000" dirty="0">
                <a:latin typeface="+mn-lt"/>
                <a:hlinkClick r:id="rId3"/>
              </a:rPr>
              <a:t>http://e-rateks.ksde.org/resources.aspx</a:t>
            </a:r>
            <a:endParaRPr lang="en-US" sz="2000" dirty="0">
              <a:latin typeface="+mn-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51</a:t>
            </a:fld>
            <a:endParaRPr lang="en-US" dirty="0">
              <a:solidFill>
                <a:schemeClr val="tx1"/>
              </a:solidFill>
            </a:endParaRPr>
          </a:p>
        </p:txBody>
      </p:sp>
      <p:pic>
        <p:nvPicPr>
          <p:cNvPr id="5" name="Picture 4">
            <a:extLst>
              <a:ext uri="{FF2B5EF4-FFF2-40B4-BE49-F238E27FC236}">
                <a16:creationId xmlns:a16="http://schemas.microsoft.com/office/drawing/2014/main" id="{777CAC45-398C-60CC-F960-798B88F6B437}"/>
              </a:ext>
            </a:extLst>
          </p:cNvPr>
          <p:cNvPicPr>
            <a:picLocks noChangeAspect="1"/>
          </p:cNvPicPr>
          <p:nvPr/>
        </p:nvPicPr>
        <p:blipFill>
          <a:blip r:embed="rId3"/>
          <a:stretch>
            <a:fillRect/>
          </a:stretch>
        </p:blipFill>
        <p:spPr>
          <a:xfrm>
            <a:off x="1600200" y="4953000"/>
            <a:ext cx="5486400" cy="1190373"/>
          </a:xfrm>
          <a:prstGeom prst="rect">
            <a:avLst/>
          </a:prstGeom>
        </p:spPr>
      </p:pic>
      <p:pic>
        <p:nvPicPr>
          <p:cNvPr id="3" name="Picture 2">
            <a:extLst>
              <a:ext uri="{FF2B5EF4-FFF2-40B4-BE49-F238E27FC236}">
                <a16:creationId xmlns:a16="http://schemas.microsoft.com/office/drawing/2014/main" id="{40D2A557-6849-D5F4-7EBF-4C7F262ECA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914400"/>
            <a:ext cx="6883754" cy="3892750"/>
          </a:xfrm>
          <a:prstGeom prst="rect">
            <a:avLst/>
          </a:prstGeom>
        </p:spPr>
      </p:pic>
    </p:spTree>
    <p:extLst>
      <p:ext uri="{BB962C8B-B14F-4D97-AF65-F5344CB8AC3E}">
        <p14:creationId xmlns:p14="http://schemas.microsoft.com/office/powerpoint/2010/main" val="23876704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sz="half" idx="1"/>
          </p:nvPr>
        </p:nvSpPr>
        <p:spPr>
          <a:xfrm>
            <a:off x="457200" y="1536192"/>
            <a:ext cx="3657600" cy="4590288"/>
          </a:xfrm>
        </p:spPr>
        <p:txBody>
          <a:bodyPr wrap="square" anchor="t">
            <a:normAutofit/>
          </a:bodyPr>
          <a:lstStyle/>
          <a:p>
            <a:pPr eaLnBrk="1" hangingPunct="1">
              <a:buClr>
                <a:srgbClr val="CC0000"/>
              </a:buClr>
              <a:buFontTx/>
              <a:buNone/>
            </a:pPr>
            <a:endParaRPr lang="en-US" b="1" i="1"/>
          </a:p>
          <a:p>
            <a:pPr eaLnBrk="1" hangingPunct="1">
              <a:buClr>
                <a:srgbClr val="CC0000"/>
              </a:buClr>
              <a:buFontTx/>
              <a:buNone/>
            </a:pPr>
            <a:r>
              <a:rPr lang="en-US" b="1" i="1"/>
              <a:t>Applying for E-Rate</a:t>
            </a:r>
          </a:p>
          <a:p>
            <a:pPr eaLnBrk="1" hangingPunct="1">
              <a:buClr>
                <a:srgbClr val="CC0000"/>
              </a:buClr>
              <a:buFontTx/>
              <a:buNone/>
            </a:pPr>
            <a:r>
              <a:rPr lang="en-US" b="1" i="1"/>
              <a:t>Form 470</a:t>
            </a:r>
          </a:p>
        </p:txBody>
      </p:sp>
      <p:pic>
        <p:nvPicPr>
          <p:cNvPr id="4" name="Picture 3" descr="A calendar with pages of paper&#10;&#10;AI-generated content may be incorrect.">
            <a:extLst>
              <a:ext uri="{FF2B5EF4-FFF2-40B4-BE49-F238E27FC236}">
                <a16:creationId xmlns:a16="http://schemas.microsoft.com/office/drawing/2014/main" id="{5355DA09-931D-9159-1CF7-8674BB2614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9600" y="2002536"/>
            <a:ext cx="3657600" cy="3657600"/>
          </a:xfrm>
          <a:prstGeom prst="rect">
            <a:avLst/>
          </a:prstGeom>
          <a:noFill/>
        </p:spPr>
      </p:pic>
      <p:sp>
        <p:nvSpPr>
          <p:cNvPr id="107524" name="Slide Number Placeholder 5"/>
          <p:cNvSpPr>
            <a:spLocks noGrp="1"/>
          </p:cNvSpPr>
          <p:nvPr>
            <p:ph type="sldNum" sz="quarter" idx="10"/>
          </p:nvPr>
        </p:nvSpPr>
        <p:spPr bwMode="auto">
          <a:xfrm>
            <a:off x="8531225" y="5648325"/>
            <a:ext cx="549275" cy="396875"/>
          </a:xfrm>
          <a:extLst>
            <a:ext uri="{909E8E84-426E-40DD-AFC4-6F175D3DCCD1}">
              <a14:hiddenFill xmlns:a14="http://schemas.microsoft.com/office/drawing/2010/main">
                <a:solidFill>
                  <a:srgbClr val="FFFFFF"/>
                </a:solidFill>
              </a14:hiddenFill>
            </a:ext>
          </a:extLst>
        </p:spPr>
        <p:txBody>
          <a:bodyPr numCol="1" anchor="ctr" anchorCtr="0" compatLnSpc="1">
            <a:prstTxWarp prst="textNoShape">
              <a:avLst/>
            </a:prstTxWarp>
            <a:normAutofit/>
          </a:bodyPr>
          <a:lstStyle/>
          <a:p>
            <a:pPr>
              <a:spcAft>
                <a:spcPts val="600"/>
              </a:spcAft>
            </a:pPr>
            <a:fld id="{7F52C9BF-4B36-46CA-A8AA-6718047A4627}" type="slidenum">
              <a:rPr lang="en-US" smtClean="0"/>
              <a:pPr>
                <a:spcAft>
                  <a:spcPts val="600"/>
                </a:spcAft>
              </a:pPr>
              <a:t>52</a:t>
            </a:fld>
            <a:endParaRPr lang="en-US"/>
          </a:p>
        </p:txBody>
      </p:sp>
      <p:sp>
        <p:nvSpPr>
          <p:cNvPr id="107523" name="Date Placeholder 3"/>
          <p:cNvSpPr>
            <a:spLocks noGrp="1"/>
          </p:cNvSpPr>
          <p:nvPr>
            <p:ph type="dt" sz="half" idx="12"/>
          </p:nvPr>
        </p:nvSpPr>
        <p:spPr bwMode="auto">
          <a:xfrm rot="16200000">
            <a:off x="7551738" y="1646237"/>
            <a:ext cx="2438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Aft>
                <a:spcPts val="600"/>
              </a:spcAft>
            </a:pPr>
            <a:r>
              <a:rPr lang="en-US">
                <a:solidFill>
                  <a:schemeClr val="bg2"/>
                </a:solidFill>
              </a:rPr>
              <a:t>October 2025</a:t>
            </a:r>
          </a:p>
        </p:txBody>
      </p:sp>
    </p:spTree>
    <p:extLst>
      <p:ext uri="{BB962C8B-B14F-4D97-AF65-F5344CB8AC3E}">
        <p14:creationId xmlns:p14="http://schemas.microsoft.com/office/powerpoint/2010/main" val="160357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609600" y="1905000"/>
            <a:ext cx="7772400" cy="3429000"/>
          </a:xfrm>
        </p:spPr>
        <p:txBody>
          <a:bodyPr/>
          <a:lstStyle/>
          <a:p>
            <a:pPr eaLnBrk="1" hangingPunct="1">
              <a:buFontTx/>
              <a:buNone/>
            </a:pPr>
            <a:endParaRPr lang="en-US" dirty="0"/>
          </a:p>
          <a:p>
            <a:pPr eaLnBrk="1" hangingPunct="1">
              <a:buFontTx/>
              <a:buNone/>
            </a:pPr>
            <a:r>
              <a:rPr lang="en-US" dirty="0"/>
              <a:t>	</a:t>
            </a:r>
          </a:p>
        </p:txBody>
      </p:sp>
      <p:sp>
        <p:nvSpPr>
          <p:cNvPr id="57348" name="Rectangle 2"/>
          <p:cNvSpPr>
            <a:spLocks noGrp="1" noChangeArrowheads="1"/>
          </p:cNvSpPr>
          <p:nvPr>
            <p:ph type="title"/>
          </p:nvPr>
        </p:nvSpPr>
        <p:spPr>
          <a:xfrm>
            <a:off x="457200" y="1295400"/>
            <a:ext cx="7772400" cy="533400"/>
          </a:xfrm>
        </p:spPr>
        <p:txBody>
          <a:bodyPr/>
          <a:lstStyle/>
          <a:p>
            <a:pPr eaLnBrk="1" fontAlgn="auto" hangingPunct="1">
              <a:spcAft>
                <a:spcPts val="0"/>
              </a:spcAft>
              <a:defRPr/>
            </a:pPr>
            <a:br>
              <a:rPr lang="en-US" sz="2800" dirty="0">
                <a:latin typeface="Arial" charset="0"/>
              </a:rPr>
            </a:br>
            <a:r>
              <a:rPr lang="en-US" sz="2800" dirty="0">
                <a:latin typeface="Arial" charset="0"/>
              </a:rPr>
              <a:t>E-Rate Form 470 – What’s it for? </a:t>
            </a:r>
            <a:br>
              <a:rPr lang="en-US" sz="2800" dirty="0">
                <a:solidFill>
                  <a:schemeClr val="accent2"/>
                </a:solidFill>
                <a:latin typeface="Arial Black" pitchFamily="34" charset="0"/>
              </a:rPr>
            </a:br>
            <a:r>
              <a:rPr lang="en-US" sz="2800" dirty="0">
                <a:solidFill>
                  <a:schemeClr val="accent2"/>
                </a:solidFill>
                <a:latin typeface="Arial Black" pitchFamily="34" charset="0"/>
              </a:rPr>
              <a:t> </a:t>
            </a:r>
          </a:p>
        </p:txBody>
      </p:sp>
      <p:sp>
        <p:nvSpPr>
          <p:cNvPr id="4506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506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EFC126CB-7BA4-4C02-BEA9-3223F0A782D2}" type="slidenum">
              <a:rPr lang="en-US" smtClean="0">
                <a:solidFill>
                  <a:schemeClr val="tx1"/>
                </a:solidFill>
              </a:rPr>
              <a:pPr/>
              <a:t>53</a:t>
            </a:fld>
            <a:endParaRPr lang="en-US" dirty="0">
              <a:solidFill>
                <a:schemeClr val="tx1"/>
              </a:solidFill>
            </a:endParaRPr>
          </a:p>
        </p:txBody>
      </p:sp>
      <p:sp>
        <p:nvSpPr>
          <p:cNvPr id="45062"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45063" name="Rectangle 5"/>
          <p:cNvSpPr>
            <a:spLocks noChangeArrowheads="1"/>
          </p:cNvSpPr>
          <p:nvPr/>
        </p:nvSpPr>
        <p:spPr bwMode="auto">
          <a:xfrm>
            <a:off x="609600" y="1981200"/>
            <a:ext cx="7620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pPr>
            <a:r>
              <a:rPr lang="en-US" sz="2200" dirty="0">
                <a:latin typeface="+mn-lt"/>
              </a:rPr>
              <a:t>Filing Form 470 opens a competitive bidding process</a:t>
            </a:r>
          </a:p>
          <a:p>
            <a:pPr marL="1322388" lvl="2" indent="-285750">
              <a:spcBef>
                <a:spcPct val="20000"/>
              </a:spcBef>
              <a:buSzPct val="55000"/>
              <a:buFont typeface="Arial" charset="0"/>
              <a:buChar char="–"/>
            </a:pPr>
            <a:r>
              <a:rPr lang="en-US" sz="2200" dirty="0">
                <a:latin typeface="+mn-lt"/>
              </a:rPr>
              <a:t>can also issue a Request for Proposals (RFP)</a:t>
            </a:r>
          </a:p>
          <a:p>
            <a:pPr marL="795338" lvl="1" indent="-338138">
              <a:spcBef>
                <a:spcPct val="20000"/>
              </a:spcBef>
              <a:buFontTx/>
              <a:buChar char="•"/>
            </a:pPr>
            <a:r>
              <a:rPr lang="en-US" sz="2200" dirty="0">
                <a:latin typeface="+mn-lt"/>
              </a:rPr>
              <a:t>RFP is not required under FCC rules</a:t>
            </a:r>
          </a:p>
          <a:p>
            <a:pPr marL="795338" lvl="1" indent="-338138">
              <a:spcBef>
                <a:spcPct val="20000"/>
              </a:spcBef>
              <a:buFontTx/>
              <a:buChar char="•"/>
            </a:pPr>
            <a:r>
              <a:rPr lang="en-US" sz="2200" dirty="0">
                <a:latin typeface="+mn-lt"/>
              </a:rPr>
              <a:t>Form 470 ‘smart’ menus</a:t>
            </a:r>
          </a:p>
          <a:p>
            <a:pPr marL="1252538" lvl="2" indent="-338138">
              <a:spcBef>
                <a:spcPct val="20000"/>
              </a:spcBef>
              <a:buFontTx/>
              <a:buChar char="•"/>
            </a:pPr>
            <a:r>
              <a:rPr lang="en-US" dirty="0">
                <a:latin typeface="+mn-lt"/>
              </a:rPr>
              <a:t>Your selections determine your next questions</a:t>
            </a:r>
          </a:p>
          <a:p>
            <a:pPr marL="1252538" lvl="2" indent="-338138">
              <a:spcBef>
                <a:spcPct val="20000"/>
              </a:spcBef>
              <a:buFontTx/>
              <a:buChar char="•"/>
            </a:pPr>
            <a:r>
              <a:rPr lang="en-US" dirty="0">
                <a:latin typeface="+mn-lt"/>
              </a:rPr>
              <a:t>Drop down menus that prevent errors and omissions</a:t>
            </a:r>
          </a:p>
          <a:p>
            <a:pPr marL="1252538" lvl="2" indent="-338138">
              <a:spcBef>
                <a:spcPct val="20000"/>
              </a:spcBef>
              <a:buFontTx/>
              <a:buChar char="•"/>
            </a:pPr>
            <a:r>
              <a:rPr lang="en-US" dirty="0">
                <a:latin typeface="+mn-lt"/>
              </a:rPr>
              <a:t>You can always backup and start over</a:t>
            </a:r>
          </a:p>
          <a:p>
            <a:pPr marL="1252538" lvl="2" indent="-338138">
              <a:spcBef>
                <a:spcPct val="20000"/>
              </a:spcBef>
              <a:buFontTx/>
              <a:buChar char="•"/>
            </a:pPr>
            <a:r>
              <a:rPr lang="en-US" dirty="0">
                <a:latin typeface="+mn-lt"/>
              </a:rPr>
              <a:t>Remember the difference between Internet and WAN</a:t>
            </a:r>
          </a:p>
        </p:txBody>
      </p:sp>
    </p:spTree>
    <p:extLst>
      <p:ext uri="{BB962C8B-B14F-4D97-AF65-F5344CB8AC3E}">
        <p14:creationId xmlns:p14="http://schemas.microsoft.com/office/powerpoint/2010/main" val="2122460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58372"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a:latin typeface="Arial" charset="0"/>
              </a:rPr>
              <a:t>E-Rate Form 470 – Gotcha’s</a:t>
            </a:r>
            <a:endParaRPr lang="en-US" sz="2800" dirty="0">
              <a:latin typeface="Arial Black" pitchFamily="34" charset="0"/>
            </a:endParaRPr>
          </a:p>
        </p:txBody>
      </p:sp>
      <p:sp>
        <p:nvSpPr>
          <p:cNvPr id="4608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608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1764EA8-0112-42CF-849E-3B6DD7A66269}" type="slidenum">
              <a:rPr lang="en-US" smtClean="0">
                <a:solidFill>
                  <a:schemeClr val="tx1"/>
                </a:solidFill>
              </a:rPr>
              <a:pPr/>
              <a:t>54</a:t>
            </a:fld>
            <a:endParaRPr lang="en-US" dirty="0">
              <a:solidFill>
                <a:schemeClr val="tx1"/>
              </a:solidFill>
            </a:endParaRPr>
          </a:p>
        </p:txBody>
      </p:sp>
      <p:sp>
        <p:nvSpPr>
          <p:cNvPr id="4608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61447" name="Rectangle 5"/>
          <p:cNvSpPr>
            <a:spLocks noChangeArrowheads="1"/>
          </p:cNvSpPr>
          <p:nvPr/>
        </p:nvSpPr>
        <p:spPr bwMode="auto">
          <a:xfrm>
            <a:off x="419100" y="1676400"/>
            <a:ext cx="7696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eaLnBrk="1" hangingPunct="1">
              <a:spcBef>
                <a:spcPct val="20000"/>
              </a:spcBef>
              <a:buFontTx/>
              <a:buChar char="•"/>
              <a:defRPr/>
            </a:pPr>
            <a:r>
              <a:rPr lang="en-US" sz="2200" dirty="0">
                <a:latin typeface="+mn-lt"/>
              </a:rPr>
              <a:t>You must wait at least 28 days from the submission date before signing a contract for services – this is the ACD</a:t>
            </a:r>
          </a:p>
          <a:p>
            <a:pPr marL="795338" lvl="1" indent="-338138" eaLnBrk="1" hangingPunct="1">
              <a:spcBef>
                <a:spcPct val="20000"/>
              </a:spcBef>
              <a:buFontTx/>
              <a:buChar char="•"/>
              <a:defRPr/>
            </a:pPr>
            <a:r>
              <a:rPr lang="en-US" sz="2200" dirty="0">
                <a:latin typeface="+mn-lt"/>
              </a:rPr>
              <a:t>If you are under a multi-year contract from a previous year, you do not need to file a Form 470 every year</a:t>
            </a:r>
          </a:p>
          <a:p>
            <a:pPr marL="795338" lvl="1" indent="-338138" eaLnBrk="1" hangingPunct="1">
              <a:spcBef>
                <a:spcPct val="20000"/>
              </a:spcBef>
              <a:buFontTx/>
              <a:buChar char="•"/>
              <a:defRPr/>
            </a:pPr>
            <a:r>
              <a:rPr lang="en-US" sz="2200" dirty="0">
                <a:latin typeface="+mn-lt"/>
              </a:rPr>
              <a:t>If you are under Month-Month or Tariff rates, you must file a Form 470 every year</a:t>
            </a:r>
          </a:p>
          <a:p>
            <a:pPr marL="795338" lvl="1" indent="-338138" eaLnBrk="1" hangingPunct="1">
              <a:spcBef>
                <a:spcPct val="20000"/>
              </a:spcBef>
              <a:buFontTx/>
              <a:buChar char="•"/>
              <a:defRPr/>
            </a:pPr>
            <a:r>
              <a:rPr lang="en-US" sz="2200" dirty="0">
                <a:latin typeface="+mn-lt"/>
              </a:rPr>
              <a:t>Include willingness to accept multi-year contracts and any restrictions on them</a:t>
            </a:r>
          </a:p>
          <a:p>
            <a:pPr marL="795338" lvl="1" indent="-338138" eaLnBrk="1" hangingPunct="1">
              <a:spcBef>
                <a:spcPct val="20000"/>
              </a:spcBef>
              <a:buFontTx/>
              <a:buChar char="•"/>
              <a:defRPr/>
            </a:pPr>
            <a:r>
              <a:rPr lang="en-US" sz="2200" dirty="0">
                <a:latin typeface="+mn-lt"/>
              </a:rPr>
              <a:t>Must include any pass/fail requirements!!</a:t>
            </a:r>
          </a:p>
          <a:p>
            <a:pPr marL="795338" lvl="1" indent="-338138" eaLnBrk="1" hangingPunct="1">
              <a:spcBef>
                <a:spcPct val="20000"/>
              </a:spcBef>
              <a:buFontTx/>
              <a:buChar char="•"/>
              <a:defRPr/>
            </a:pPr>
            <a:r>
              <a:rPr lang="en-US" sz="2200" dirty="0">
                <a:latin typeface="+mn-lt"/>
              </a:rPr>
              <a:t>If you include Basic Maintenance on your 470 you must include it on your RFP </a:t>
            </a:r>
            <a:r>
              <a:rPr lang="en-US" sz="2000" b="1" i="1" dirty="0">
                <a:solidFill>
                  <a:srgbClr val="FF0000"/>
                </a:solidFill>
                <a:latin typeface="+mn-lt"/>
              </a:rPr>
              <a:t>(RFP and Form 470 specs must match)</a:t>
            </a:r>
          </a:p>
        </p:txBody>
      </p:sp>
    </p:spTree>
    <p:extLst>
      <p:ext uri="{BB962C8B-B14F-4D97-AF65-F5344CB8AC3E}">
        <p14:creationId xmlns:p14="http://schemas.microsoft.com/office/powerpoint/2010/main" val="11280652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58372"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a:latin typeface="Arial" charset="0"/>
              </a:rPr>
              <a:t>E-Rate Form 470 – Gotcha’s</a:t>
            </a:r>
            <a:endParaRPr lang="en-US" sz="2800" dirty="0">
              <a:latin typeface="Arial Black" pitchFamily="34" charset="0"/>
            </a:endParaRPr>
          </a:p>
        </p:txBody>
      </p:sp>
      <p:sp>
        <p:nvSpPr>
          <p:cNvPr id="4608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608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1764EA8-0112-42CF-849E-3B6DD7A66269}" type="slidenum">
              <a:rPr lang="en-US" smtClean="0">
                <a:solidFill>
                  <a:schemeClr val="tx1"/>
                </a:solidFill>
              </a:rPr>
              <a:pPr/>
              <a:t>55</a:t>
            </a:fld>
            <a:endParaRPr lang="en-US" dirty="0">
              <a:solidFill>
                <a:schemeClr val="tx1"/>
              </a:solidFill>
            </a:endParaRPr>
          </a:p>
        </p:txBody>
      </p:sp>
      <p:sp>
        <p:nvSpPr>
          <p:cNvPr id="4608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3" name="Picture 2">
            <a:extLst>
              <a:ext uri="{FF2B5EF4-FFF2-40B4-BE49-F238E27FC236}">
                <a16:creationId xmlns:a16="http://schemas.microsoft.com/office/drawing/2014/main" id="{78E8B9BB-6F3F-0879-66BB-B3DB1BCE7E83}"/>
              </a:ext>
            </a:extLst>
          </p:cNvPr>
          <p:cNvPicPr>
            <a:picLocks noChangeAspect="1"/>
          </p:cNvPicPr>
          <p:nvPr/>
        </p:nvPicPr>
        <p:blipFill>
          <a:blip r:embed="rId2"/>
          <a:stretch>
            <a:fillRect/>
          </a:stretch>
        </p:blipFill>
        <p:spPr>
          <a:xfrm>
            <a:off x="743179" y="1798946"/>
            <a:ext cx="7200441" cy="4047816"/>
          </a:xfrm>
          <a:prstGeom prst="rect">
            <a:avLst/>
          </a:prstGeom>
        </p:spPr>
      </p:pic>
    </p:spTree>
    <p:extLst>
      <p:ext uri="{BB962C8B-B14F-4D97-AF65-F5344CB8AC3E}">
        <p14:creationId xmlns:p14="http://schemas.microsoft.com/office/powerpoint/2010/main" val="22534498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58372" name="Rectangle 2"/>
          <p:cNvSpPr>
            <a:spLocks noGrp="1" noChangeArrowheads="1"/>
          </p:cNvSpPr>
          <p:nvPr>
            <p:ph type="title"/>
          </p:nvPr>
        </p:nvSpPr>
        <p:spPr>
          <a:xfrm>
            <a:off x="435543" y="914400"/>
            <a:ext cx="7772400" cy="533400"/>
          </a:xfrm>
        </p:spPr>
        <p:txBody>
          <a:bodyPr/>
          <a:lstStyle/>
          <a:p>
            <a:pPr algn="ctr" eaLnBrk="1" fontAlgn="auto" hangingPunct="1">
              <a:spcAft>
                <a:spcPts val="0"/>
              </a:spcAft>
              <a:defRPr/>
            </a:pPr>
            <a:r>
              <a:rPr lang="en-US" sz="2800" dirty="0">
                <a:latin typeface="Arial" charset="0"/>
              </a:rPr>
              <a:t>E-Rate Form 470 – 28 Day Rule</a:t>
            </a:r>
            <a:endParaRPr lang="en-US" sz="1800" i="1" dirty="0">
              <a:latin typeface="Arial Black" pitchFamily="34" charset="0"/>
            </a:endParaRPr>
          </a:p>
        </p:txBody>
      </p:sp>
      <p:sp>
        <p:nvSpPr>
          <p:cNvPr id="4608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608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1764EA8-0112-42CF-849E-3B6DD7A66269}" type="slidenum">
              <a:rPr lang="en-US" smtClean="0">
                <a:solidFill>
                  <a:schemeClr val="tx1"/>
                </a:solidFill>
              </a:rPr>
              <a:pPr/>
              <a:t>56</a:t>
            </a:fld>
            <a:endParaRPr lang="en-US" dirty="0">
              <a:solidFill>
                <a:schemeClr val="tx1"/>
              </a:solidFill>
            </a:endParaRPr>
          </a:p>
        </p:txBody>
      </p:sp>
      <p:sp>
        <p:nvSpPr>
          <p:cNvPr id="4608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4" name="Picture 3">
            <a:extLst>
              <a:ext uri="{FF2B5EF4-FFF2-40B4-BE49-F238E27FC236}">
                <a16:creationId xmlns:a16="http://schemas.microsoft.com/office/drawing/2014/main" id="{23A51B74-D698-3102-B90E-943CB6B38B5F}"/>
              </a:ext>
            </a:extLst>
          </p:cNvPr>
          <p:cNvPicPr>
            <a:picLocks noChangeAspect="1"/>
          </p:cNvPicPr>
          <p:nvPr/>
        </p:nvPicPr>
        <p:blipFill>
          <a:blip r:embed="rId3"/>
          <a:stretch>
            <a:fillRect/>
          </a:stretch>
        </p:blipFill>
        <p:spPr>
          <a:xfrm>
            <a:off x="498645" y="1600200"/>
            <a:ext cx="7709298" cy="4333875"/>
          </a:xfrm>
          <a:prstGeom prst="rect">
            <a:avLst/>
          </a:prstGeom>
        </p:spPr>
      </p:pic>
    </p:spTree>
    <p:extLst>
      <p:ext uri="{BB962C8B-B14F-4D97-AF65-F5344CB8AC3E}">
        <p14:creationId xmlns:p14="http://schemas.microsoft.com/office/powerpoint/2010/main" val="2001360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600200"/>
            <a:ext cx="7529240" cy="4445000"/>
          </a:xfrm>
        </p:spPr>
        <p:txBody>
          <a:bodyPr/>
          <a:lstStyle/>
          <a:p>
            <a:pPr eaLnBrk="1" hangingPunct="1">
              <a:buFontTx/>
              <a:buNone/>
            </a:pPr>
            <a:endParaRPr lang="en-US" dirty="0"/>
          </a:p>
          <a:p>
            <a:pPr eaLnBrk="1" hangingPunct="1">
              <a:buFontTx/>
              <a:buNone/>
            </a:pPr>
            <a:r>
              <a:rPr lang="en-US" dirty="0"/>
              <a:t>	</a:t>
            </a:r>
          </a:p>
        </p:txBody>
      </p:sp>
      <p:sp>
        <p:nvSpPr>
          <p:cNvPr id="58372" name="Rectangle 2"/>
          <p:cNvSpPr>
            <a:spLocks noGrp="1" noChangeArrowheads="1"/>
          </p:cNvSpPr>
          <p:nvPr>
            <p:ph type="title"/>
          </p:nvPr>
        </p:nvSpPr>
        <p:spPr>
          <a:xfrm>
            <a:off x="435543" y="914400"/>
            <a:ext cx="7772400" cy="533400"/>
          </a:xfrm>
        </p:spPr>
        <p:txBody>
          <a:bodyPr/>
          <a:lstStyle/>
          <a:p>
            <a:pPr algn="ctr" eaLnBrk="1" fontAlgn="auto" hangingPunct="1">
              <a:spcAft>
                <a:spcPts val="0"/>
              </a:spcAft>
              <a:defRPr/>
            </a:pPr>
            <a:r>
              <a:rPr lang="en-US" sz="2800" dirty="0">
                <a:latin typeface="Arial" charset="0"/>
              </a:rPr>
              <a:t>E-Rate Form 470 – 28 Day Rule</a:t>
            </a:r>
            <a:endParaRPr lang="en-US" sz="1800" i="1" dirty="0">
              <a:latin typeface="Arial Black" pitchFamily="34" charset="0"/>
            </a:endParaRPr>
          </a:p>
        </p:txBody>
      </p:sp>
      <p:sp>
        <p:nvSpPr>
          <p:cNvPr id="4608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608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1764EA8-0112-42CF-849E-3B6DD7A66269}" type="slidenum">
              <a:rPr lang="en-US" smtClean="0">
                <a:solidFill>
                  <a:schemeClr val="tx1"/>
                </a:solidFill>
              </a:rPr>
              <a:pPr/>
              <a:t>57</a:t>
            </a:fld>
            <a:endParaRPr lang="en-US" dirty="0">
              <a:solidFill>
                <a:schemeClr val="tx1"/>
              </a:solidFill>
            </a:endParaRPr>
          </a:p>
        </p:txBody>
      </p:sp>
      <p:sp>
        <p:nvSpPr>
          <p:cNvPr id="4608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3" name="Picture 2">
            <a:extLst>
              <a:ext uri="{FF2B5EF4-FFF2-40B4-BE49-F238E27FC236}">
                <a16:creationId xmlns:a16="http://schemas.microsoft.com/office/drawing/2014/main" id="{1BADF21E-01DB-1BAE-9A9D-A5A5A734E9FC}"/>
              </a:ext>
            </a:extLst>
          </p:cNvPr>
          <p:cNvPicPr>
            <a:picLocks noChangeAspect="1"/>
          </p:cNvPicPr>
          <p:nvPr/>
        </p:nvPicPr>
        <p:blipFill>
          <a:blip r:embed="rId3"/>
          <a:stretch>
            <a:fillRect/>
          </a:stretch>
        </p:blipFill>
        <p:spPr>
          <a:xfrm>
            <a:off x="555415" y="1583579"/>
            <a:ext cx="7583547" cy="4263183"/>
          </a:xfrm>
          <a:prstGeom prst="rect">
            <a:avLst/>
          </a:prstGeom>
        </p:spPr>
      </p:pic>
    </p:spTree>
    <p:extLst>
      <p:ext uri="{BB962C8B-B14F-4D97-AF65-F5344CB8AC3E}">
        <p14:creationId xmlns:p14="http://schemas.microsoft.com/office/powerpoint/2010/main" val="2487628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a:latin typeface="Arial" charset="0"/>
              </a:rPr>
              <a:t>E-Rate Form 470</a:t>
            </a:r>
            <a:endParaRPr lang="en-US" sz="2800" i="1" dirty="0">
              <a:latin typeface="Arial Black" pitchFamily="34" charset="0"/>
            </a:endParaRPr>
          </a:p>
        </p:txBody>
      </p:sp>
      <p:sp>
        <p:nvSpPr>
          <p:cNvPr id="4608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608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1764EA8-0112-42CF-849E-3B6DD7A66269}" type="slidenum">
              <a:rPr lang="en-US" smtClean="0">
                <a:solidFill>
                  <a:schemeClr val="tx1"/>
                </a:solidFill>
              </a:rPr>
              <a:pPr/>
              <a:t>58</a:t>
            </a:fld>
            <a:endParaRPr lang="en-US" dirty="0">
              <a:solidFill>
                <a:schemeClr val="tx1"/>
              </a:solidFill>
            </a:endParaRPr>
          </a:p>
        </p:txBody>
      </p:sp>
      <p:sp>
        <p:nvSpPr>
          <p:cNvPr id="4608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2" name="Picture 1">
            <a:extLst>
              <a:ext uri="{FF2B5EF4-FFF2-40B4-BE49-F238E27FC236}">
                <a16:creationId xmlns:a16="http://schemas.microsoft.com/office/drawing/2014/main" id="{8D7C6CC6-C9AA-40F8-B39F-4D995D6ACAA7}"/>
              </a:ext>
            </a:extLst>
          </p:cNvPr>
          <p:cNvPicPr>
            <a:picLocks noChangeAspect="1"/>
          </p:cNvPicPr>
          <p:nvPr/>
        </p:nvPicPr>
        <p:blipFill>
          <a:blip r:embed="rId3"/>
          <a:stretch>
            <a:fillRect/>
          </a:stretch>
        </p:blipFill>
        <p:spPr>
          <a:xfrm>
            <a:off x="914400" y="1828799"/>
            <a:ext cx="7005956" cy="3953220"/>
          </a:xfrm>
          <a:prstGeom prst="rect">
            <a:avLst/>
          </a:prstGeom>
        </p:spPr>
      </p:pic>
    </p:spTree>
    <p:extLst>
      <p:ext uri="{BB962C8B-B14F-4D97-AF65-F5344CB8AC3E}">
        <p14:creationId xmlns:p14="http://schemas.microsoft.com/office/powerpoint/2010/main" val="17131931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a:latin typeface="Arial" charset="0"/>
              </a:rPr>
              <a:t>E-Rate Form 470 – specify a cutoff date!</a:t>
            </a:r>
            <a:endParaRPr lang="en-US" sz="2800" i="1" dirty="0">
              <a:latin typeface="Arial Black" pitchFamily="34" charset="0"/>
            </a:endParaRPr>
          </a:p>
        </p:txBody>
      </p:sp>
      <p:sp>
        <p:nvSpPr>
          <p:cNvPr id="4608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608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1764EA8-0112-42CF-849E-3B6DD7A66269}" type="slidenum">
              <a:rPr lang="en-US" smtClean="0">
                <a:solidFill>
                  <a:schemeClr val="tx1"/>
                </a:solidFill>
              </a:rPr>
              <a:pPr/>
              <a:t>59</a:t>
            </a:fld>
            <a:endParaRPr lang="en-US" dirty="0">
              <a:solidFill>
                <a:schemeClr val="tx1"/>
              </a:solidFill>
            </a:endParaRPr>
          </a:p>
        </p:txBody>
      </p:sp>
      <p:sp>
        <p:nvSpPr>
          <p:cNvPr id="4608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 name="Rectangle 5"/>
          <p:cNvSpPr>
            <a:spLocks noChangeArrowheads="1"/>
          </p:cNvSpPr>
          <p:nvPr/>
        </p:nvSpPr>
        <p:spPr bwMode="auto">
          <a:xfrm>
            <a:off x="545335" y="1687416"/>
            <a:ext cx="7696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eaLnBrk="1" hangingPunct="1">
              <a:spcBef>
                <a:spcPct val="20000"/>
              </a:spcBef>
              <a:buFontTx/>
              <a:buChar char="•"/>
              <a:defRPr/>
            </a:pPr>
            <a:r>
              <a:rPr lang="en-US" sz="2400" dirty="0">
                <a:latin typeface="+mn-lt"/>
              </a:rPr>
              <a:t>Consider adding  “State or Local Procurement Requirements” to protect yourself… </a:t>
            </a:r>
          </a:p>
          <a:p>
            <a:pPr marL="795338" lvl="1" indent="-338138" eaLnBrk="1" hangingPunct="1">
              <a:spcBef>
                <a:spcPct val="20000"/>
              </a:spcBef>
              <a:buFontTx/>
              <a:buChar char="•"/>
              <a:defRPr/>
            </a:pPr>
            <a:r>
              <a:rPr lang="en-US" dirty="0">
                <a:latin typeface="+mn-lt"/>
              </a:rPr>
              <a:t>Responses must be received via email only to email@myschool.org.</a:t>
            </a:r>
          </a:p>
          <a:p>
            <a:pPr marL="795338" lvl="1" indent="-338138" eaLnBrk="1" hangingPunct="1">
              <a:spcBef>
                <a:spcPct val="20000"/>
              </a:spcBef>
              <a:buFontTx/>
              <a:buChar char="•"/>
              <a:defRPr/>
            </a:pPr>
            <a:r>
              <a:rPr lang="en-US" dirty="0">
                <a:latin typeface="+mn-lt"/>
              </a:rPr>
              <a:t>Responses must include detailed pricing and descriptions.</a:t>
            </a:r>
          </a:p>
          <a:p>
            <a:pPr marL="795338" lvl="1" indent="-338138" eaLnBrk="1" hangingPunct="1">
              <a:spcBef>
                <a:spcPct val="20000"/>
              </a:spcBef>
              <a:buFontTx/>
              <a:buChar char="•"/>
              <a:defRPr/>
            </a:pPr>
            <a:r>
              <a:rPr lang="en-US" b="1" i="1" dirty="0">
                <a:latin typeface="+mn-lt"/>
              </a:rPr>
              <a:t>Responses must be rec’d </a:t>
            </a:r>
            <a:r>
              <a:rPr lang="en-US" b="1" i="1" dirty="0">
                <a:solidFill>
                  <a:srgbClr val="FF0000"/>
                </a:solidFill>
                <a:latin typeface="+mn-lt"/>
              </a:rPr>
              <a:t>ON OR BEFORE</a:t>
            </a:r>
            <a:r>
              <a:rPr lang="en-US" b="1" i="1" dirty="0">
                <a:latin typeface="+mn-lt"/>
              </a:rPr>
              <a:t> the Allowable Contract Date.</a:t>
            </a:r>
          </a:p>
          <a:p>
            <a:pPr marL="795338" lvl="1" indent="-338138" eaLnBrk="1" hangingPunct="1">
              <a:spcBef>
                <a:spcPct val="20000"/>
              </a:spcBef>
              <a:buFontTx/>
              <a:buChar char="•"/>
              <a:defRPr/>
            </a:pPr>
            <a:r>
              <a:rPr lang="en-US" dirty="0">
                <a:latin typeface="+mn-lt"/>
              </a:rPr>
              <a:t>Vendor must agree to SLD (SPI) invoicing. </a:t>
            </a:r>
          </a:p>
          <a:p>
            <a:pPr marL="795338" lvl="1" indent="-338138" eaLnBrk="1" hangingPunct="1">
              <a:spcBef>
                <a:spcPct val="20000"/>
              </a:spcBef>
              <a:buFontTx/>
              <a:buChar char="•"/>
              <a:defRPr/>
            </a:pPr>
            <a:r>
              <a:rPr lang="en-US" dirty="0">
                <a:latin typeface="+mn-lt"/>
              </a:rPr>
              <a:t>Multi-year contracts and voluntary extensions accepted.</a:t>
            </a:r>
          </a:p>
          <a:p>
            <a:pPr marL="795338" lvl="1" indent="-338138" eaLnBrk="1" hangingPunct="1">
              <a:spcBef>
                <a:spcPct val="20000"/>
              </a:spcBef>
              <a:buFontTx/>
              <a:buChar char="•"/>
              <a:defRPr/>
            </a:pPr>
            <a:r>
              <a:rPr lang="en-US" dirty="0">
                <a:latin typeface="+mn-lt"/>
              </a:rPr>
              <a:t>Vendor is aware of and agrees to follow SLD guidelines on Lowest Comparable Price.</a:t>
            </a:r>
          </a:p>
          <a:p>
            <a:pPr marL="795338" lvl="1" indent="-338138" eaLnBrk="1" hangingPunct="1">
              <a:spcBef>
                <a:spcPct val="20000"/>
              </a:spcBef>
              <a:buFontTx/>
              <a:buChar char="•"/>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SPAM and/or robotic responses will not be considered valid bid responses and will be disqualified from consideration.</a:t>
            </a:r>
            <a:endParaRPr lang="en-US" dirty="0">
              <a:solidFill>
                <a:srgbClr val="FF0000"/>
              </a:solidFill>
              <a:latin typeface="+mn-lt"/>
            </a:endParaRPr>
          </a:p>
          <a:p>
            <a:pPr marL="795338" lvl="1" indent="-338138" eaLnBrk="1" hangingPunct="1">
              <a:spcBef>
                <a:spcPct val="20000"/>
              </a:spcBef>
              <a:buFontTx/>
              <a:buChar char="•"/>
              <a:defRPr/>
            </a:pPr>
            <a:r>
              <a:rPr lang="en-US" dirty="0">
                <a:latin typeface="+mn-lt"/>
              </a:rPr>
              <a:t>Failure to comply with any of the items above may be grounds for disqualification.</a:t>
            </a:r>
          </a:p>
          <a:p>
            <a:pPr lvl="1" eaLnBrk="1" hangingPunct="1">
              <a:spcBef>
                <a:spcPct val="20000"/>
              </a:spcBef>
              <a:defRPr/>
            </a:pPr>
            <a:endParaRPr lang="en-US" dirty="0">
              <a:latin typeface="+mn-lt"/>
            </a:endParaRPr>
          </a:p>
          <a:p>
            <a:pPr lvl="1" algn="ctr" eaLnBrk="1" hangingPunct="1">
              <a:spcBef>
                <a:spcPct val="20000"/>
              </a:spcBef>
              <a:defRPr/>
            </a:pPr>
            <a:r>
              <a:rPr lang="en-US" dirty="0">
                <a:latin typeface="+mn-lt"/>
                <a:hlinkClick r:id="rId3" action="ppaction://hlinkfile"/>
              </a:rPr>
              <a:t>Form 470 Item 13 Requirements</a:t>
            </a:r>
            <a:endParaRPr lang="en-US" dirty="0">
              <a:latin typeface="+mn-lt"/>
            </a:endParaRPr>
          </a:p>
        </p:txBody>
      </p:sp>
    </p:spTree>
    <p:extLst>
      <p:ext uri="{BB962C8B-B14F-4D97-AF65-F5344CB8AC3E}">
        <p14:creationId xmlns:p14="http://schemas.microsoft.com/office/powerpoint/2010/main" val="26708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6</a:t>
            </a:fld>
            <a:endParaRPr lang="en-US" dirty="0">
              <a:solidFill>
                <a:schemeClr val="tx1"/>
              </a:solidFill>
            </a:endParaRPr>
          </a:p>
        </p:txBody>
      </p:sp>
      <p:sp>
        <p:nvSpPr>
          <p:cNvPr id="11" name="TextBox 10"/>
          <p:cNvSpPr txBox="1"/>
          <p:nvPr/>
        </p:nvSpPr>
        <p:spPr>
          <a:xfrm>
            <a:off x="1295400" y="1269819"/>
            <a:ext cx="5943600" cy="369332"/>
          </a:xfrm>
          <a:prstGeom prst="rect">
            <a:avLst/>
          </a:prstGeom>
          <a:noFill/>
        </p:spPr>
        <p:txBody>
          <a:bodyPr wrap="square" rtlCol="0">
            <a:spAutoFit/>
          </a:bodyPr>
          <a:lstStyle/>
          <a:p>
            <a:pPr algn="ctr"/>
            <a:r>
              <a:rPr lang="en-US" dirty="0">
                <a:hlinkClick r:id="rId3"/>
              </a:rPr>
              <a:t>FCC Reverses Eligibility of </a:t>
            </a:r>
            <a:r>
              <a:rPr lang="en-US" dirty="0" err="1">
                <a:hlinkClick r:id="rId3"/>
              </a:rPr>
              <a:t>BusWiFi</a:t>
            </a:r>
            <a:r>
              <a:rPr lang="en-US" dirty="0">
                <a:hlinkClick r:id="rId3"/>
              </a:rPr>
              <a:t> &amp; Hotspots</a:t>
            </a:r>
            <a:endParaRPr lang="en-US" dirty="0"/>
          </a:p>
        </p:txBody>
      </p:sp>
      <p:sp>
        <p:nvSpPr>
          <p:cNvPr id="2" name="TextBox 1">
            <a:extLst>
              <a:ext uri="{FF2B5EF4-FFF2-40B4-BE49-F238E27FC236}">
                <a16:creationId xmlns:a16="http://schemas.microsoft.com/office/drawing/2014/main" id="{257B40BF-52AA-FCEC-52E3-3C88FC0FBDC9}"/>
              </a:ext>
            </a:extLst>
          </p:cNvPr>
          <p:cNvSpPr txBox="1"/>
          <p:nvPr/>
        </p:nvSpPr>
        <p:spPr>
          <a:xfrm>
            <a:off x="1866900" y="315712"/>
            <a:ext cx="4800600" cy="830997"/>
          </a:xfrm>
          <a:prstGeom prst="rect">
            <a:avLst/>
          </a:prstGeom>
          <a:noFill/>
        </p:spPr>
        <p:txBody>
          <a:bodyPr wrap="square" rtlCol="0">
            <a:spAutoFit/>
          </a:bodyPr>
          <a:lstStyle/>
          <a:p>
            <a:pPr algn="ctr"/>
            <a:r>
              <a:rPr lang="en-US" sz="2400" dirty="0">
                <a:solidFill>
                  <a:schemeClr val="tx2"/>
                </a:solidFill>
                <a:latin typeface="Arial" charset="0"/>
              </a:rPr>
              <a:t>Hotspots &amp; Bus WiFi</a:t>
            </a:r>
          </a:p>
          <a:p>
            <a:pPr algn="ctr"/>
            <a:r>
              <a:rPr lang="en-US" sz="2400" dirty="0">
                <a:solidFill>
                  <a:schemeClr val="tx2"/>
                </a:solidFill>
                <a:latin typeface="Arial" charset="0"/>
              </a:rPr>
              <a:t>Gone for 2025 and forward</a:t>
            </a:r>
            <a:endParaRPr lang="en-US" sz="2400" dirty="0">
              <a:solidFill>
                <a:schemeClr val="tx2"/>
              </a:solidFill>
            </a:endParaRPr>
          </a:p>
        </p:txBody>
      </p:sp>
      <p:pic>
        <p:nvPicPr>
          <p:cNvPr id="7" name="Picture 6">
            <a:extLst>
              <a:ext uri="{FF2B5EF4-FFF2-40B4-BE49-F238E27FC236}">
                <a16:creationId xmlns:a16="http://schemas.microsoft.com/office/drawing/2014/main" id="{9789734A-CF85-B63E-D590-E051A787A1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4968" y="1828799"/>
            <a:ext cx="5264463" cy="3708532"/>
          </a:xfrm>
          <a:prstGeom prst="rect">
            <a:avLst/>
          </a:prstGeom>
          <a:ln>
            <a:solidFill>
              <a:schemeClr val="accent1"/>
            </a:solidFill>
          </a:ln>
        </p:spPr>
      </p:pic>
    </p:spTree>
    <p:extLst>
      <p:ext uri="{BB962C8B-B14F-4D97-AF65-F5344CB8AC3E}">
        <p14:creationId xmlns:p14="http://schemas.microsoft.com/office/powerpoint/2010/main" val="1403255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914400" y="1905000"/>
            <a:ext cx="6934200" cy="3505200"/>
          </a:xfrm>
        </p:spPr>
        <p:txBody>
          <a:bodyPr/>
          <a:lstStyle/>
          <a:p>
            <a:pPr eaLnBrk="1" hangingPunct="1">
              <a:lnSpc>
                <a:spcPct val="80000"/>
              </a:lnSpc>
            </a:pPr>
            <a:endParaRPr lang="en-US" dirty="0"/>
          </a:p>
          <a:p>
            <a:pPr eaLnBrk="1" hangingPunct="1">
              <a:lnSpc>
                <a:spcPct val="80000"/>
              </a:lnSpc>
            </a:pPr>
            <a:endParaRPr lang="en-US" b="1" dirty="0"/>
          </a:p>
        </p:txBody>
      </p:sp>
      <p:sp>
        <p:nvSpPr>
          <p:cNvPr id="9220" name="Rectangle 2"/>
          <p:cNvSpPr>
            <a:spLocks noGrp="1" noChangeArrowheads="1"/>
          </p:cNvSpPr>
          <p:nvPr>
            <p:ph type="title"/>
          </p:nvPr>
        </p:nvSpPr>
        <p:spPr>
          <a:xfrm>
            <a:off x="609600" y="1143000"/>
            <a:ext cx="7772400" cy="762000"/>
          </a:xfrm>
        </p:spPr>
        <p:txBody>
          <a:bodyPr/>
          <a:lstStyle/>
          <a:p>
            <a:pPr eaLnBrk="1" fontAlgn="auto" hangingPunct="1">
              <a:lnSpc>
                <a:spcPct val="80000"/>
              </a:lnSpc>
              <a:spcAft>
                <a:spcPts val="0"/>
              </a:spcAft>
              <a:defRPr/>
            </a:pPr>
            <a:r>
              <a:rPr lang="en-US" sz="2800" dirty="0">
                <a:latin typeface="Arial" charset="0"/>
              </a:rPr>
              <a:t>E-Rate Process</a:t>
            </a:r>
          </a:p>
        </p:txBody>
      </p:sp>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60</a:t>
            </a:fld>
            <a:endParaRPr lang="en-US" dirty="0">
              <a:solidFill>
                <a:schemeClr val="tx1"/>
              </a:solidFill>
            </a:endParaRPr>
          </a:p>
        </p:txBody>
      </p:sp>
      <p:sp>
        <p:nvSpPr>
          <p:cNvPr id="9" name="Rectangle 3"/>
          <p:cNvSpPr txBox="1">
            <a:spLocks noChangeArrowheads="1"/>
          </p:cNvSpPr>
          <p:nvPr/>
        </p:nvSpPr>
        <p:spPr bwMode="auto">
          <a:xfrm>
            <a:off x="1104900" y="1828800"/>
            <a:ext cx="6934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eaLnBrk="1" hangingPunct="1">
              <a:lnSpc>
                <a:spcPct val="120000"/>
              </a:lnSpc>
            </a:pPr>
            <a:r>
              <a:rPr lang="en-US" dirty="0"/>
              <a:t>Draft 470 descriptions into </a:t>
            </a:r>
            <a:r>
              <a:rPr lang="en-US" dirty="0">
                <a:hlinkClick r:id="rId3" action="ppaction://hlinkfile"/>
              </a:rPr>
              <a:t>Project Tracking Spreadsheet</a:t>
            </a:r>
            <a:endParaRPr lang="en-US" dirty="0"/>
          </a:p>
          <a:p>
            <a:pPr eaLnBrk="1" hangingPunct="1">
              <a:lnSpc>
                <a:spcPct val="120000"/>
              </a:lnSpc>
            </a:pPr>
            <a:r>
              <a:rPr lang="en-US" dirty="0"/>
              <a:t>Put in enough detail to allow a fair bid based on 470 specifications alone or…</a:t>
            </a:r>
          </a:p>
          <a:p>
            <a:pPr eaLnBrk="1" hangingPunct="1">
              <a:lnSpc>
                <a:spcPct val="120000"/>
              </a:lnSpc>
            </a:pPr>
            <a:r>
              <a:rPr lang="en-US" dirty="0"/>
              <a:t>Put in a reference to an RFP</a:t>
            </a:r>
          </a:p>
          <a:p>
            <a:pPr lvl="1" eaLnBrk="1" hangingPunct="1">
              <a:lnSpc>
                <a:spcPct val="120000"/>
              </a:lnSpc>
            </a:pPr>
            <a:r>
              <a:rPr lang="en-US" dirty="0"/>
              <a:t>Can be a one-page description </a:t>
            </a:r>
          </a:p>
          <a:p>
            <a:pPr lvl="1" eaLnBrk="1" hangingPunct="1">
              <a:lnSpc>
                <a:spcPct val="120000"/>
              </a:lnSpc>
            </a:pPr>
            <a:r>
              <a:rPr lang="en-US" dirty="0"/>
              <a:t>Can be a formal RFP document</a:t>
            </a:r>
          </a:p>
          <a:p>
            <a:pPr lvl="1" eaLnBrk="1" hangingPunct="1">
              <a:lnSpc>
                <a:spcPct val="120000"/>
              </a:lnSpc>
            </a:pPr>
            <a:r>
              <a:rPr lang="en-US" dirty="0"/>
              <a:t>You must upload a copy</a:t>
            </a:r>
          </a:p>
        </p:txBody>
      </p:sp>
      <p:sp>
        <p:nvSpPr>
          <p:cNvPr id="11" name="TextBox 10"/>
          <p:cNvSpPr txBox="1"/>
          <p:nvPr/>
        </p:nvSpPr>
        <p:spPr>
          <a:xfrm>
            <a:off x="609600" y="6250004"/>
            <a:ext cx="1600200" cy="369332"/>
          </a:xfrm>
          <a:prstGeom prst="rect">
            <a:avLst/>
          </a:prstGeom>
          <a:noFill/>
        </p:spPr>
        <p:txBody>
          <a:bodyPr wrap="square" rtlCol="0">
            <a:spAutoFit/>
          </a:bodyPr>
          <a:lstStyle/>
          <a:p>
            <a:r>
              <a:rPr lang="en-US" dirty="0">
                <a:hlinkClick r:id="rId4" action="ppaction://hlinkfile"/>
              </a:rPr>
              <a:t>Sample RFP#1</a:t>
            </a:r>
            <a:endParaRPr lang="en-US" dirty="0"/>
          </a:p>
        </p:txBody>
      </p:sp>
      <p:sp>
        <p:nvSpPr>
          <p:cNvPr id="13" name="TextBox 12"/>
          <p:cNvSpPr txBox="1"/>
          <p:nvPr/>
        </p:nvSpPr>
        <p:spPr>
          <a:xfrm>
            <a:off x="2601685" y="6259629"/>
            <a:ext cx="1600200" cy="369332"/>
          </a:xfrm>
          <a:prstGeom prst="rect">
            <a:avLst/>
          </a:prstGeom>
          <a:noFill/>
        </p:spPr>
        <p:txBody>
          <a:bodyPr wrap="square" rtlCol="0">
            <a:spAutoFit/>
          </a:bodyPr>
          <a:lstStyle/>
          <a:p>
            <a:r>
              <a:rPr lang="en-US" dirty="0">
                <a:hlinkClick r:id="rId5" action="ppaction://hlinkfile"/>
              </a:rPr>
              <a:t>Sample RFP#2</a:t>
            </a:r>
            <a:endParaRPr lang="en-US" dirty="0"/>
          </a:p>
        </p:txBody>
      </p:sp>
      <p:sp>
        <p:nvSpPr>
          <p:cNvPr id="10" name="TextBox 9">
            <a:extLst>
              <a:ext uri="{FF2B5EF4-FFF2-40B4-BE49-F238E27FC236}">
                <a16:creationId xmlns:a16="http://schemas.microsoft.com/office/drawing/2014/main" id="{EA66BCD5-C6DF-4589-D596-0954C955564E}"/>
              </a:ext>
            </a:extLst>
          </p:cNvPr>
          <p:cNvSpPr txBox="1"/>
          <p:nvPr/>
        </p:nvSpPr>
        <p:spPr>
          <a:xfrm>
            <a:off x="4593771" y="6250004"/>
            <a:ext cx="1600200" cy="369332"/>
          </a:xfrm>
          <a:prstGeom prst="rect">
            <a:avLst/>
          </a:prstGeom>
          <a:noFill/>
        </p:spPr>
        <p:txBody>
          <a:bodyPr wrap="square" rtlCol="0">
            <a:spAutoFit/>
          </a:bodyPr>
          <a:lstStyle/>
          <a:p>
            <a:r>
              <a:rPr lang="en-US" dirty="0">
                <a:hlinkClick r:id="rId6" action="ppaction://hlinkfile"/>
              </a:rPr>
              <a:t>Sample RFP#3</a:t>
            </a:r>
            <a:endParaRPr lang="en-US" dirty="0"/>
          </a:p>
        </p:txBody>
      </p:sp>
      <p:sp>
        <p:nvSpPr>
          <p:cNvPr id="15" name="TextBox 14">
            <a:extLst>
              <a:ext uri="{FF2B5EF4-FFF2-40B4-BE49-F238E27FC236}">
                <a16:creationId xmlns:a16="http://schemas.microsoft.com/office/drawing/2014/main" id="{E7E309A5-4D1E-001B-679A-4D57ED300AF1}"/>
              </a:ext>
            </a:extLst>
          </p:cNvPr>
          <p:cNvSpPr txBox="1"/>
          <p:nvPr/>
        </p:nvSpPr>
        <p:spPr>
          <a:xfrm>
            <a:off x="6438900" y="6259629"/>
            <a:ext cx="1600200" cy="369332"/>
          </a:xfrm>
          <a:prstGeom prst="rect">
            <a:avLst/>
          </a:prstGeom>
          <a:noFill/>
        </p:spPr>
        <p:txBody>
          <a:bodyPr wrap="square" rtlCol="0">
            <a:spAutoFit/>
          </a:bodyPr>
          <a:lstStyle/>
          <a:p>
            <a:r>
              <a:rPr lang="en-US" dirty="0">
                <a:hlinkClick r:id="rId7" action="ppaction://hlinkfile"/>
              </a:rPr>
              <a:t>Sample RFP#4</a:t>
            </a:r>
            <a:endParaRPr lang="en-US" dirty="0"/>
          </a:p>
        </p:txBody>
      </p:sp>
    </p:spTree>
    <p:extLst>
      <p:ext uri="{BB962C8B-B14F-4D97-AF65-F5344CB8AC3E}">
        <p14:creationId xmlns:p14="http://schemas.microsoft.com/office/powerpoint/2010/main" val="11693976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609600" y="1905000"/>
            <a:ext cx="7772400" cy="3429000"/>
          </a:xfrm>
        </p:spPr>
        <p:txBody>
          <a:bodyPr/>
          <a:lstStyle/>
          <a:p>
            <a:pPr eaLnBrk="1" hangingPunct="1">
              <a:buFontTx/>
              <a:buNone/>
            </a:pPr>
            <a:endParaRPr lang="en-US" dirty="0"/>
          </a:p>
          <a:p>
            <a:pPr eaLnBrk="1" hangingPunct="1">
              <a:buFontTx/>
              <a:buNone/>
            </a:pPr>
            <a:r>
              <a:rPr lang="en-US" dirty="0"/>
              <a:t>	</a:t>
            </a:r>
          </a:p>
        </p:txBody>
      </p:sp>
      <p:sp>
        <p:nvSpPr>
          <p:cNvPr id="57348" name="Rectangle 2"/>
          <p:cNvSpPr>
            <a:spLocks noGrp="1" noChangeArrowheads="1"/>
          </p:cNvSpPr>
          <p:nvPr>
            <p:ph type="title"/>
          </p:nvPr>
        </p:nvSpPr>
        <p:spPr>
          <a:xfrm>
            <a:off x="457200" y="1295400"/>
            <a:ext cx="7772400" cy="533400"/>
          </a:xfrm>
        </p:spPr>
        <p:txBody>
          <a:bodyPr/>
          <a:lstStyle/>
          <a:p>
            <a:pPr eaLnBrk="1" fontAlgn="auto" hangingPunct="1">
              <a:spcAft>
                <a:spcPts val="0"/>
              </a:spcAft>
              <a:defRPr/>
            </a:pPr>
            <a:r>
              <a:rPr lang="en-US" sz="2800" dirty="0">
                <a:latin typeface="Arial" charset="0"/>
              </a:rPr>
              <a:t>E-Rate Form 470 - Reminder</a:t>
            </a:r>
            <a:r>
              <a:rPr lang="en-US" sz="2800" dirty="0">
                <a:latin typeface="Arial Black" pitchFamily="34" charset="0"/>
              </a:rPr>
              <a:t> </a:t>
            </a:r>
          </a:p>
        </p:txBody>
      </p:sp>
      <p:sp>
        <p:nvSpPr>
          <p:cNvPr id="4506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506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EFC126CB-7BA4-4C02-BEA9-3223F0A782D2}" type="slidenum">
              <a:rPr lang="en-US" smtClean="0">
                <a:solidFill>
                  <a:schemeClr val="tx1"/>
                </a:solidFill>
              </a:rPr>
              <a:pPr/>
              <a:t>61</a:t>
            </a:fld>
            <a:endParaRPr lang="en-US" dirty="0">
              <a:solidFill>
                <a:schemeClr val="tx1"/>
              </a:solidFill>
            </a:endParaRPr>
          </a:p>
        </p:txBody>
      </p:sp>
      <p:sp>
        <p:nvSpPr>
          <p:cNvPr id="45062"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45063" name="Rectangle 5"/>
          <p:cNvSpPr>
            <a:spLocks noChangeArrowheads="1"/>
          </p:cNvSpPr>
          <p:nvPr/>
        </p:nvSpPr>
        <p:spPr bwMode="auto">
          <a:xfrm>
            <a:off x="609600" y="1981200"/>
            <a:ext cx="7620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spcBef>
                <a:spcPct val="20000"/>
              </a:spcBef>
            </a:pPr>
            <a:endParaRPr lang="en-US" dirty="0">
              <a:latin typeface="Calibri" pitchFamily="34" charset="0"/>
            </a:endParaRPr>
          </a:p>
        </p:txBody>
      </p:sp>
      <p:sp>
        <p:nvSpPr>
          <p:cNvPr id="13" name="TextBox 12">
            <a:extLst>
              <a:ext uri="{FF2B5EF4-FFF2-40B4-BE49-F238E27FC236}">
                <a16:creationId xmlns:a16="http://schemas.microsoft.com/office/drawing/2014/main" id="{53C4DCD5-DEC5-DDD9-F196-2FAD0FA6A170}"/>
              </a:ext>
            </a:extLst>
          </p:cNvPr>
          <p:cNvSpPr txBox="1"/>
          <p:nvPr/>
        </p:nvSpPr>
        <p:spPr>
          <a:xfrm>
            <a:off x="688975" y="2133600"/>
            <a:ext cx="7162800" cy="2154436"/>
          </a:xfrm>
          <a:prstGeom prst="rect">
            <a:avLst/>
          </a:prstGeom>
          <a:noFill/>
        </p:spPr>
        <p:txBody>
          <a:bodyPr wrap="square" rtlCol="0">
            <a:spAutoFit/>
          </a:bodyPr>
          <a:lstStyle/>
          <a:p>
            <a:pPr lvl="1"/>
            <a:r>
              <a:rPr lang="en-US" sz="2400" dirty="0">
                <a:latin typeface="+mn-lt"/>
              </a:rPr>
              <a:t>Reminder - Changes to Form 470 for 2025/2026</a:t>
            </a:r>
          </a:p>
          <a:p>
            <a:pPr lvl="1"/>
            <a:endParaRPr lang="en-US" sz="3200" dirty="0">
              <a:latin typeface="+mn-lt"/>
            </a:endParaRPr>
          </a:p>
          <a:p>
            <a:pPr marL="742950" lvl="1" indent="-285750">
              <a:buFont typeface="Arial" panose="020B0604020202020204" pitchFamily="34" charset="0"/>
              <a:buChar char="•"/>
            </a:pPr>
            <a:r>
              <a:rPr lang="en-US" dirty="0">
                <a:latin typeface="+mn-lt"/>
              </a:rPr>
              <a:t>Ability to upload RFP documents after certification</a:t>
            </a:r>
          </a:p>
          <a:p>
            <a:pPr marL="1200150" lvl="2" indent="-285750">
              <a:buFont typeface="Arial" panose="020B0604020202020204" pitchFamily="34" charset="0"/>
              <a:buChar char="•"/>
            </a:pPr>
            <a:r>
              <a:rPr lang="en-US" sz="1400" dirty="0">
                <a:latin typeface="+mn-lt"/>
              </a:rPr>
              <a:t>Will ask you if this is a “Substantial Change” and automatically reset the Allowable Contract Date</a:t>
            </a:r>
          </a:p>
          <a:p>
            <a:pPr marL="1200150" lvl="2" indent="-285750">
              <a:buFont typeface="Arial" panose="020B0604020202020204" pitchFamily="34" charset="0"/>
              <a:buChar char="•"/>
            </a:pPr>
            <a:r>
              <a:rPr lang="en-US" sz="1400" dirty="0">
                <a:latin typeface="+mn-lt"/>
              </a:rPr>
              <a:t>Could be easier to just cancel and re-issue a new Form 470</a:t>
            </a:r>
          </a:p>
          <a:p>
            <a:pPr marL="742950" lvl="1" indent="-285750">
              <a:buFont typeface="Arial" panose="020B0604020202020204" pitchFamily="34" charset="0"/>
              <a:buChar char="•"/>
            </a:pPr>
            <a:r>
              <a:rPr lang="en-US" dirty="0">
                <a:latin typeface="+mn-lt"/>
              </a:rPr>
              <a:t>Ability to cancel Form 470 and view canceled forms</a:t>
            </a:r>
          </a:p>
        </p:txBody>
      </p:sp>
    </p:spTree>
    <p:extLst>
      <p:ext uri="{BB962C8B-B14F-4D97-AF65-F5344CB8AC3E}">
        <p14:creationId xmlns:p14="http://schemas.microsoft.com/office/powerpoint/2010/main" val="3194212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609600" y="1905000"/>
            <a:ext cx="7772400" cy="3429000"/>
          </a:xfrm>
        </p:spPr>
        <p:txBody>
          <a:bodyPr/>
          <a:lstStyle/>
          <a:p>
            <a:pPr eaLnBrk="1" hangingPunct="1">
              <a:buFontTx/>
              <a:buNone/>
            </a:pPr>
            <a:endParaRPr lang="en-US" dirty="0"/>
          </a:p>
          <a:p>
            <a:pPr eaLnBrk="1" hangingPunct="1">
              <a:buFontTx/>
              <a:buNone/>
            </a:pPr>
            <a:r>
              <a:rPr lang="en-US" dirty="0"/>
              <a:t>	</a:t>
            </a:r>
          </a:p>
        </p:txBody>
      </p:sp>
      <p:sp>
        <p:nvSpPr>
          <p:cNvPr id="57348" name="Rectangle 2"/>
          <p:cNvSpPr>
            <a:spLocks noGrp="1" noChangeArrowheads="1"/>
          </p:cNvSpPr>
          <p:nvPr>
            <p:ph type="title"/>
          </p:nvPr>
        </p:nvSpPr>
        <p:spPr>
          <a:xfrm>
            <a:off x="457200" y="1295400"/>
            <a:ext cx="7772400" cy="533400"/>
          </a:xfrm>
        </p:spPr>
        <p:txBody>
          <a:bodyPr/>
          <a:lstStyle/>
          <a:p>
            <a:pPr eaLnBrk="1" fontAlgn="auto" hangingPunct="1">
              <a:spcAft>
                <a:spcPts val="0"/>
              </a:spcAft>
              <a:defRPr/>
            </a:pPr>
            <a:r>
              <a:rPr lang="en-US" sz="2800" dirty="0">
                <a:latin typeface="Arial" charset="0"/>
              </a:rPr>
              <a:t>E-Rate Form 470</a:t>
            </a:r>
            <a:r>
              <a:rPr lang="en-US" sz="2800" dirty="0">
                <a:latin typeface="Arial Black" pitchFamily="34" charset="0"/>
              </a:rPr>
              <a:t> </a:t>
            </a:r>
          </a:p>
        </p:txBody>
      </p:sp>
      <p:sp>
        <p:nvSpPr>
          <p:cNvPr id="4506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506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EFC126CB-7BA4-4C02-BEA9-3223F0A782D2}" type="slidenum">
              <a:rPr lang="en-US" smtClean="0">
                <a:solidFill>
                  <a:schemeClr val="tx1"/>
                </a:solidFill>
              </a:rPr>
              <a:pPr/>
              <a:t>62</a:t>
            </a:fld>
            <a:endParaRPr lang="en-US" dirty="0">
              <a:solidFill>
                <a:schemeClr val="tx1"/>
              </a:solidFill>
            </a:endParaRPr>
          </a:p>
        </p:txBody>
      </p:sp>
      <p:sp>
        <p:nvSpPr>
          <p:cNvPr id="45062"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45063" name="Rectangle 5"/>
          <p:cNvSpPr>
            <a:spLocks noChangeArrowheads="1"/>
          </p:cNvSpPr>
          <p:nvPr/>
        </p:nvSpPr>
        <p:spPr bwMode="auto">
          <a:xfrm>
            <a:off x="609600" y="1981200"/>
            <a:ext cx="7620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spcBef>
                <a:spcPct val="20000"/>
              </a:spcBef>
            </a:pPr>
            <a:endParaRPr lang="en-US" dirty="0">
              <a:latin typeface="Calibri" pitchFamily="34" charset="0"/>
            </a:endParaRPr>
          </a:p>
        </p:txBody>
      </p:sp>
      <p:sp>
        <p:nvSpPr>
          <p:cNvPr id="12" name="TextBox 11">
            <a:extLst>
              <a:ext uri="{FF2B5EF4-FFF2-40B4-BE49-F238E27FC236}">
                <a16:creationId xmlns:a16="http://schemas.microsoft.com/office/drawing/2014/main" id="{9EE2A960-F73D-443C-805D-04769409DA04}"/>
              </a:ext>
            </a:extLst>
          </p:cNvPr>
          <p:cNvSpPr txBox="1"/>
          <p:nvPr/>
        </p:nvSpPr>
        <p:spPr>
          <a:xfrm>
            <a:off x="3581400" y="5543006"/>
            <a:ext cx="2450635" cy="369332"/>
          </a:xfrm>
          <a:prstGeom prst="rect">
            <a:avLst/>
          </a:prstGeom>
          <a:noFill/>
        </p:spPr>
        <p:txBody>
          <a:bodyPr wrap="square">
            <a:spAutoFit/>
          </a:bodyPr>
          <a:lstStyle/>
          <a:p>
            <a:r>
              <a:rPr lang="en-US" dirty="0">
                <a:hlinkClick r:id="rId3"/>
              </a:rPr>
              <a:t>Form 470 </a:t>
            </a:r>
            <a:endParaRPr lang="en-US" dirty="0"/>
          </a:p>
        </p:txBody>
      </p:sp>
      <p:pic>
        <p:nvPicPr>
          <p:cNvPr id="3" name="Picture 2">
            <a:extLst>
              <a:ext uri="{FF2B5EF4-FFF2-40B4-BE49-F238E27FC236}">
                <a16:creationId xmlns:a16="http://schemas.microsoft.com/office/drawing/2014/main" id="{2F0654FD-93AD-6062-59CE-0C29A8BB9D6C}"/>
              </a:ext>
            </a:extLst>
          </p:cNvPr>
          <p:cNvPicPr>
            <a:picLocks noChangeAspect="1"/>
          </p:cNvPicPr>
          <p:nvPr/>
        </p:nvPicPr>
        <p:blipFill>
          <a:blip r:embed="rId4"/>
          <a:stretch>
            <a:fillRect/>
          </a:stretch>
        </p:blipFill>
        <p:spPr>
          <a:xfrm>
            <a:off x="688975" y="1860371"/>
            <a:ext cx="7207620" cy="3473629"/>
          </a:xfrm>
          <a:prstGeom prst="rect">
            <a:avLst/>
          </a:prstGeom>
        </p:spPr>
      </p:pic>
    </p:spTree>
    <p:extLst>
      <p:ext uri="{BB962C8B-B14F-4D97-AF65-F5344CB8AC3E}">
        <p14:creationId xmlns:p14="http://schemas.microsoft.com/office/powerpoint/2010/main" val="2002846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a:xfrm>
            <a:off x="609600" y="1125583"/>
            <a:ext cx="5791200" cy="533400"/>
          </a:xfrm>
        </p:spPr>
        <p:txBody>
          <a:bodyPr/>
          <a:lstStyle/>
          <a:p>
            <a:pPr eaLnBrk="1" fontAlgn="auto" hangingPunct="1">
              <a:spcAft>
                <a:spcPts val="0"/>
              </a:spcAft>
              <a:defRPr/>
            </a:pPr>
            <a:r>
              <a:rPr lang="en-US" sz="2800" dirty="0">
                <a:latin typeface="Arial" charset="0"/>
              </a:rPr>
              <a:t>E-Rate Project Tracking Spreadsheet</a:t>
            </a:r>
            <a:endParaRPr lang="en-US" sz="2800" dirty="0">
              <a:latin typeface="Arial Black" pitchFamily="34" charset="0"/>
            </a:endParaRPr>
          </a:p>
        </p:txBody>
      </p:sp>
      <p:sp>
        <p:nvSpPr>
          <p:cNvPr id="4813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813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EF542BCF-742C-4CFB-AD9D-1E4E8417ECF5}" type="slidenum">
              <a:rPr lang="en-US" smtClean="0">
                <a:solidFill>
                  <a:schemeClr val="tx1"/>
                </a:solidFill>
              </a:rPr>
              <a:pPr/>
              <a:t>63</a:t>
            </a:fld>
            <a:endParaRPr lang="en-US" dirty="0">
              <a:solidFill>
                <a:schemeClr val="tx1"/>
              </a:solidFill>
            </a:endParaRPr>
          </a:p>
        </p:txBody>
      </p:sp>
      <p:sp>
        <p:nvSpPr>
          <p:cNvPr id="63495" name="Rectangle 5"/>
          <p:cNvSpPr>
            <a:spLocks noChangeArrowheads="1"/>
          </p:cNvSpPr>
          <p:nvPr/>
        </p:nvSpPr>
        <p:spPr bwMode="auto">
          <a:xfrm>
            <a:off x="533400" y="16764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dirty="0">
              <a:latin typeface="+mn-lt"/>
            </a:endParaRPr>
          </a:p>
          <a:p>
            <a:pPr marL="338138" indent="-338138" eaLnBrk="1" hangingPunct="1">
              <a:spcBef>
                <a:spcPct val="20000"/>
              </a:spcBef>
              <a:defRPr/>
            </a:pPr>
            <a:endParaRPr lang="en-US" b="1" dirty="0">
              <a:latin typeface="+mn-lt"/>
            </a:endParaRPr>
          </a:p>
          <a:p>
            <a:pPr marL="338138" indent="-338138" eaLnBrk="1" hangingPunct="1">
              <a:spcBef>
                <a:spcPct val="20000"/>
              </a:spcBef>
              <a:defRPr/>
            </a:pPr>
            <a:endParaRPr lang="en-US" b="1" dirty="0">
              <a:latin typeface="+mn-lt"/>
            </a:endParaRPr>
          </a:p>
          <a:p>
            <a:pPr marL="338138" indent="-338138" eaLnBrk="1" hangingPunct="1">
              <a:spcBef>
                <a:spcPct val="20000"/>
              </a:spcBef>
              <a:defRPr/>
            </a:pPr>
            <a:endParaRPr lang="en-US" b="1" dirty="0">
              <a:latin typeface="+mn-lt"/>
            </a:endParaRPr>
          </a:p>
          <a:p>
            <a:pPr marL="338138" indent="-338138">
              <a:spcBef>
                <a:spcPct val="20000"/>
              </a:spcBef>
              <a:defRPr/>
            </a:pPr>
            <a:endParaRPr lang="en-US" sz="2400" b="1" dirty="0">
              <a:latin typeface="+mn-lt"/>
            </a:endParaRPr>
          </a:p>
        </p:txBody>
      </p:sp>
      <p:sp>
        <p:nvSpPr>
          <p:cNvPr id="5" name="TextBox 4">
            <a:extLst>
              <a:ext uri="{FF2B5EF4-FFF2-40B4-BE49-F238E27FC236}">
                <a16:creationId xmlns:a16="http://schemas.microsoft.com/office/drawing/2014/main" id="{7975E68C-01D2-48DF-9F8A-66E315E50D5D}"/>
              </a:ext>
            </a:extLst>
          </p:cNvPr>
          <p:cNvSpPr txBox="1"/>
          <p:nvPr/>
        </p:nvSpPr>
        <p:spPr>
          <a:xfrm>
            <a:off x="2971800" y="5703577"/>
            <a:ext cx="3115468" cy="369332"/>
          </a:xfrm>
          <a:prstGeom prst="rect">
            <a:avLst/>
          </a:prstGeom>
          <a:noFill/>
        </p:spPr>
        <p:txBody>
          <a:bodyPr wrap="none" rtlCol="0">
            <a:spAutoFit/>
          </a:bodyPr>
          <a:lstStyle/>
          <a:p>
            <a:r>
              <a:rPr lang="en-US" dirty="0">
                <a:hlinkClick r:id="rId3" action="ppaction://hlinkfile"/>
              </a:rPr>
              <a:t>Project Tracking Example 2026</a:t>
            </a:r>
            <a:endParaRPr lang="en-US" dirty="0"/>
          </a:p>
        </p:txBody>
      </p:sp>
      <p:pic>
        <p:nvPicPr>
          <p:cNvPr id="4" name="Content Placeholder 3">
            <a:extLst>
              <a:ext uri="{FF2B5EF4-FFF2-40B4-BE49-F238E27FC236}">
                <a16:creationId xmlns:a16="http://schemas.microsoft.com/office/drawing/2014/main" id="{154E1F7F-7604-380B-07FB-36170D9D0D92}"/>
              </a:ext>
            </a:extLst>
          </p:cNvPr>
          <p:cNvPicPr>
            <a:picLocks noGrp="1" noChangeAspect="1"/>
          </p:cNvPicPr>
          <p:nvPr>
            <p:ph idx="1"/>
          </p:nvPr>
        </p:nvPicPr>
        <p:blipFill>
          <a:blip r:embed="rId4"/>
          <a:stretch>
            <a:fillRect/>
          </a:stretch>
        </p:blipFill>
        <p:spPr>
          <a:xfrm>
            <a:off x="533400" y="1828799"/>
            <a:ext cx="7620000" cy="3681698"/>
          </a:xfrm>
          <a:prstGeom prst="rect">
            <a:avLst/>
          </a:prstGeom>
        </p:spPr>
      </p:pic>
    </p:spTree>
    <p:extLst>
      <p:ext uri="{BB962C8B-B14F-4D97-AF65-F5344CB8AC3E}">
        <p14:creationId xmlns:p14="http://schemas.microsoft.com/office/powerpoint/2010/main" val="29416297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i="1" dirty="0">
                <a:latin typeface="Arial" charset="0"/>
              </a:rPr>
              <a:t>What’s Next…</a:t>
            </a:r>
            <a:endParaRPr lang="en-US" sz="2800" i="1" dirty="0">
              <a:latin typeface="Arial Black" pitchFamily="34" charset="0"/>
            </a:endParaRPr>
          </a:p>
        </p:txBody>
      </p:sp>
      <p:sp>
        <p:nvSpPr>
          <p:cNvPr id="4608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608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1764EA8-0112-42CF-849E-3B6DD7A66269}" type="slidenum">
              <a:rPr lang="en-US" smtClean="0">
                <a:solidFill>
                  <a:schemeClr val="tx1"/>
                </a:solidFill>
              </a:rPr>
              <a:pPr/>
              <a:t>64</a:t>
            </a:fld>
            <a:endParaRPr lang="en-US" dirty="0">
              <a:solidFill>
                <a:schemeClr val="tx1"/>
              </a:solidFill>
            </a:endParaRPr>
          </a:p>
        </p:txBody>
      </p:sp>
      <p:sp>
        <p:nvSpPr>
          <p:cNvPr id="4608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6" name="Picture 5">
            <a:extLst>
              <a:ext uri="{FF2B5EF4-FFF2-40B4-BE49-F238E27FC236}">
                <a16:creationId xmlns:a16="http://schemas.microsoft.com/office/drawing/2014/main" id="{90572C18-A91B-74E4-FDF5-769BF1D877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298" y="1630181"/>
            <a:ext cx="7310580" cy="4473806"/>
          </a:xfrm>
          <a:prstGeom prst="rect">
            <a:avLst/>
          </a:prstGeom>
        </p:spPr>
      </p:pic>
    </p:spTree>
    <p:extLst>
      <p:ext uri="{BB962C8B-B14F-4D97-AF65-F5344CB8AC3E}">
        <p14:creationId xmlns:p14="http://schemas.microsoft.com/office/powerpoint/2010/main" val="41116916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a:latin typeface="Arial" charset="0"/>
              </a:rPr>
              <a:t>Issues in Competitive Bidding</a:t>
            </a:r>
            <a:endParaRPr lang="en-US" sz="2800" i="1" dirty="0">
              <a:latin typeface="Arial Black" pitchFamily="34" charset="0"/>
            </a:endParaRPr>
          </a:p>
        </p:txBody>
      </p:sp>
      <p:sp>
        <p:nvSpPr>
          <p:cNvPr id="4608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4608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1764EA8-0112-42CF-849E-3B6DD7A66269}" type="slidenum">
              <a:rPr lang="en-US" smtClean="0">
                <a:solidFill>
                  <a:schemeClr val="tx1"/>
                </a:solidFill>
              </a:rPr>
              <a:pPr/>
              <a:t>65</a:t>
            </a:fld>
            <a:endParaRPr lang="en-US" dirty="0">
              <a:solidFill>
                <a:schemeClr val="tx1"/>
              </a:solidFill>
            </a:endParaRPr>
          </a:p>
        </p:txBody>
      </p:sp>
      <p:sp>
        <p:nvSpPr>
          <p:cNvPr id="4608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4" name="Picture 3">
            <a:extLst>
              <a:ext uri="{FF2B5EF4-FFF2-40B4-BE49-F238E27FC236}">
                <a16:creationId xmlns:a16="http://schemas.microsoft.com/office/drawing/2014/main" id="{F3AC9A18-D867-2D97-E0CA-5B5E7C6D71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 y="1676400"/>
            <a:ext cx="7239000" cy="4346680"/>
          </a:xfrm>
          <a:prstGeom prst="rect">
            <a:avLst/>
          </a:prstGeom>
        </p:spPr>
      </p:pic>
    </p:spTree>
    <p:extLst>
      <p:ext uri="{BB962C8B-B14F-4D97-AF65-F5344CB8AC3E}">
        <p14:creationId xmlns:p14="http://schemas.microsoft.com/office/powerpoint/2010/main" val="34134616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a:xfrm>
            <a:off x="457200" y="914400"/>
            <a:ext cx="7772400" cy="533400"/>
          </a:xfrm>
        </p:spPr>
        <p:txBody>
          <a:bodyPr/>
          <a:lstStyle/>
          <a:p>
            <a:pPr eaLnBrk="1" fontAlgn="auto" hangingPunct="1">
              <a:spcAft>
                <a:spcPts val="0"/>
              </a:spcAft>
              <a:defRPr/>
            </a:pPr>
            <a:r>
              <a:rPr lang="en-US" sz="2800" dirty="0">
                <a:latin typeface="Arial" charset="0"/>
              </a:rPr>
              <a:t>Vendor Selection – if there’s not a formal RFP</a:t>
            </a:r>
            <a:endParaRPr lang="en-US" sz="2800" dirty="0">
              <a:latin typeface="Arial Black" pitchFamily="34" charset="0"/>
            </a:endParaRPr>
          </a:p>
        </p:txBody>
      </p:sp>
      <p:sp>
        <p:nvSpPr>
          <p:cNvPr id="50179"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50180"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584B978-A2BA-419B-9980-AC8DF6C4951F}" type="slidenum">
              <a:rPr lang="en-US" smtClean="0">
                <a:solidFill>
                  <a:schemeClr val="tx1"/>
                </a:solidFill>
              </a:rPr>
              <a:pPr/>
              <a:t>66</a:t>
            </a:fld>
            <a:endParaRPr lang="en-US" dirty="0">
              <a:solidFill>
                <a:schemeClr val="tx1"/>
              </a:solidFill>
            </a:endParaRPr>
          </a:p>
        </p:txBody>
      </p:sp>
      <p:sp>
        <p:nvSpPr>
          <p:cNvPr id="50181" name="Text Box 4"/>
          <p:cNvSpPr txBox="1">
            <a:spLocks noChangeArrowheads="1"/>
          </p:cNvSpPr>
          <p:nvPr/>
        </p:nvSpPr>
        <p:spPr bwMode="auto">
          <a:xfrm>
            <a:off x="457200" y="1524000"/>
            <a:ext cx="2514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buFont typeface="Arial" charset="0"/>
              <a:buChar char="•"/>
            </a:pPr>
            <a:r>
              <a:rPr lang="en-US" dirty="0">
                <a:latin typeface="Calibri" pitchFamily="34" charset="0"/>
              </a:rPr>
              <a:t>You must document and retain your vendor selection process</a:t>
            </a:r>
          </a:p>
          <a:p>
            <a:pPr>
              <a:spcBef>
                <a:spcPct val="50000"/>
              </a:spcBef>
              <a:buFont typeface="Arial" charset="0"/>
              <a:buChar char="•"/>
            </a:pPr>
            <a:r>
              <a:rPr lang="en-US" dirty="0">
                <a:latin typeface="Calibri" pitchFamily="34" charset="0"/>
              </a:rPr>
              <a:t>Use this template or one of your own to record Form 470 responses from vendors</a:t>
            </a:r>
          </a:p>
          <a:p>
            <a:pPr>
              <a:spcBef>
                <a:spcPct val="50000"/>
              </a:spcBef>
              <a:buFont typeface="Arial" charset="0"/>
              <a:buChar char="•"/>
            </a:pPr>
            <a:r>
              <a:rPr lang="en-US" dirty="0">
                <a:latin typeface="Calibri" pitchFamily="34" charset="0"/>
              </a:rPr>
              <a:t>Keep logs of all vendor emails</a:t>
            </a:r>
          </a:p>
          <a:p>
            <a:pPr>
              <a:spcBef>
                <a:spcPct val="50000"/>
              </a:spcBef>
              <a:buFont typeface="Arial" charset="0"/>
              <a:buChar char="•"/>
            </a:pPr>
            <a:r>
              <a:rPr lang="en-US" dirty="0">
                <a:latin typeface="Calibri" pitchFamily="34" charset="0"/>
              </a:rPr>
              <a:t>Can also use for bid evaluations</a:t>
            </a:r>
          </a:p>
          <a:p>
            <a:pPr>
              <a:spcBef>
                <a:spcPct val="50000"/>
              </a:spcBef>
              <a:buFont typeface="Arial" charset="0"/>
              <a:buChar char="•"/>
            </a:pPr>
            <a:endParaRPr lang="en-US" sz="2800" dirty="0"/>
          </a:p>
        </p:txBody>
      </p:sp>
      <p:sp>
        <p:nvSpPr>
          <p:cNvPr id="50182" name="Text Box 12"/>
          <p:cNvSpPr txBox="1">
            <a:spLocks noChangeArrowheads="1"/>
          </p:cNvSpPr>
          <p:nvPr/>
        </p:nvSpPr>
        <p:spPr bwMode="auto">
          <a:xfrm>
            <a:off x="3269291" y="5322748"/>
            <a:ext cx="43434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dirty="0">
                <a:hlinkClick r:id="rId3" action="ppaction://hlinkfile"/>
              </a:rPr>
              <a:t>Form 470 Response Log Spreadsheet</a:t>
            </a:r>
            <a:endParaRPr lang="en-US" dirty="0"/>
          </a:p>
        </p:txBody>
      </p:sp>
      <p:sp>
        <p:nvSpPr>
          <p:cNvPr id="8" name="Rectangle 3"/>
          <p:cNvSpPr>
            <a:spLocks noChangeArrowheads="1"/>
          </p:cNvSpPr>
          <p:nvPr/>
        </p:nvSpPr>
        <p:spPr bwMode="auto">
          <a:xfrm>
            <a:off x="609600" y="1447800"/>
            <a:ext cx="2133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defRPr/>
            </a:pPr>
            <a:endParaRPr lang="en-US" sz="2000" dirty="0">
              <a:latin typeface="+mn-lt"/>
            </a:endParaRPr>
          </a:p>
        </p:txBody>
      </p:sp>
      <p:pic>
        <p:nvPicPr>
          <p:cNvPr id="2" name="Picture 1">
            <a:extLst>
              <a:ext uri="{FF2B5EF4-FFF2-40B4-BE49-F238E27FC236}">
                <a16:creationId xmlns:a16="http://schemas.microsoft.com/office/drawing/2014/main" id="{D61DC35E-C3C8-83C2-53AD-BC9DA53AEF41}"/>
              </a:ext>
            </a:extLst>
          </p:cNvPr>
          <p:cNvPicPr>
            <a:picLocks noChangeAspect="1"/>
          </p:cNvPicPr>
          <p:nvPr/>
        </p:nvPicPr>
        <p:blipFill>
          <a:blip r:embed="rId4"/>
          <a:stretch>
            <a:fillRect/>
          </a:stretch>
        </p:blipFill>
        <p:spPr>
          <a:xfrm>
            <a:off x="2897757" y="1708874"/>
            <a:ext cx="5255838" cy="3352800"/>
          </a:xfrm>
          <a:prstGeom prst="rect">
            <a:avLst/>
          </a:prstGeom>
        </p:spPr>
      </p:pic>
    </p:spTree>
    <p:extLst>
      <p:ext uri="{BB962C8B-B14F-4D97-AF65-F5344CB8AC3E}">
        <p14:creationId xmlns:p14="http://schemas.microsoft.com/office/powerpoint/2010/main" val="17526865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62468" name="Rectangle 2"/>
          <p:cNvSpPr>
            <a:spLocks noGrp="1" noChangeArrowheads="1"/>
          </p:cNvSpPr>
          <p:nvPr>
            <p:ph type="title"/>
          </p:nvPr>
        </p:nvSpPr>
        <p:spPr>
          <a:xfrm>
            <a:off x="457200" y="990600"/>
            <a:ext cx="7772400" cy="533400"/>
          </a:xfrm>
        </p:spPr>
        <p:txBody>
          <a:bodyPr wrap="square" numCol="1" anchorCtr="0" compatLnSpc="1">
            <a:prstTxWarp prst="textNoShape">
              <a:avLst/>
            </a:prstTxWarp>
          </a:bodyPr>
          <a:lstStyle/>
          <a:p>
            <a:pPr eaLnBrk="1" hangingPunct="1">
              <a:defRPr/>
            </a:pPr>
            <a:r>
              <a:rPr lang="en-US" sz="2800" dirty="0">
                <a:latin typeface="Arial" charset="0"/>
              </a:rPr>
              <a:t>Vendor Selection – if there is a formal RFP</a:t>
            </a:r>
            <a:endParaRPr lang="en-US" sz="2800" dirty="0">
              <a:latin typeface="Arial Black" pitchFamily="34" charset="0"/>
            </a:endParaRPr>
          </a:p>
        </p:txBody>
      </p:sp>
      <p:sp>
        <p:nvSpPr>
          <p:cNvPr id="5120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5120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5F3A296-943C-4FB9-8B9B-1340A13DAFA5}" type="slidenum">
              <a:rPr lang="en-US" smtClean="0">
                <a:solidFill>
                  <a:schemeClr val="tx1"/>
                </a:solidFill>
              </a:rPr>
              <a:pPr/>
              <a:t>67</a:t>
            </a:fld>
            <a:endParaRPr lang="en-US" dirty="0">
              <a:solidFill>
                <a:schemeClr val="tx1"/>
              </a:solidFill>
            </a:endParaRPr>
          </a:p>
        </p:txBody>
      </p:sp>
      <p:sp>
        <p:nvSpPr>
          <p:cNvPr id="5120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2" name="TextBox 1"/>
          <p:cNvSpPr txBox="1"/>
          <p:nvPr/>
        </p:nvSpPr>
        <p:spPr>
          <a:xfrm>
            <a:off x="3429000" y="6332256"/>
            <a:ext cx="1524000" cy="307777"/>
          </a:xfrm>
          <a:prstGeom prst="rect">
            <a:avLst/>
          </a:prstGeom>
          <a:noFill/>
        </p:spPr>
        <p:txBody>
          <a:bodyPr wrap="square" rtlCol="0">
            <a:spAutoFit/>
          </a:bodyPr>
          <a:lstStyle/>
          <a:p>
            <a:r>
              <a:rPr lang="en-US" sz="1400" dirty="0">
                <a:hlinkClick r:id="rId2" action="ppaction://hlinkfile"/>
              </a:rPr>
              <a:t>Sample Bid Eval </a:t>
            </a:r>
            <a:endParaRPr lang="en-US" sz="1400" dirty="0"/>
          </a:p>
        </p:txBody>
      </p:sp>
      <p:sp>
        <p:nvSpPr>
          <p:cNvPr id="3" name="TextBox 2">
            <a:extLst>
              <a:ext uri="{FF2B5EF4-FFF2-40B4-BE49-F238E27FC236}">
                <a16:creationId xmlns:a16="http://schemas.microsoft.com/office/drawing/2014/main" id="{0B535027-33C9-C79E-2523-CD565978BBFE}"/>
              </a:ext>
            </a:extLst>
          </p:cNvPr>
          <p:cNvSpPr txBox="1"/>
          <p:nvPr/>
        </p:nvSpPr>
        <p:spPr>
          <a:xfrm>
            <a:off x="1790700" y="5690390"/>
            <a:ext cx="4953000" cy="369332"/>
          </a:xfrm>
          <a:prstGeom prst="rect">
            <a:avLst/>
          </a:prstGeom>
          <a:noFill/>
        </p:spPr>
        <p:txBody>
          <a:bodyPr wrap="square" rtlCol="0">
            <a:spAutoFit/>
          </a:bodyPr>
          <a:lstStyle/>
          <a:p>
            <a:r>
              <a:rPr lang="en-US" dirty="0">
                <a:hlinkClick r:id="rId3"/>
              </a:rPr>
              <a:t>How to Construct a Bid Evaluation (EPC Website)</a:t>
            </a:r>
            <a:endParaRPr lang="en-US" dirty="0"/>
          </a:p>
        </p:txBody>
      </p:sp>
      <p:pic>
        <p:nvPicPr>
          <p:cNvPr id="6" name="Picture 5">
            <a:extLst>
              <a:ext uri="{FF2B5EF4-FFF2-40B4-BE49-F238E27FC236}">
                <a16:creationId xmlns:a16="http://schemas.microsoft.com/office/drawing/2014/main" id="{71CE4406-5071-3B62-20D3-49433B604B69}"/>
              </a:ext>
            </a:extLst>
          </p:cNvPr>
          <p:cNvPicPr>
            <a:picLocks noChangeAspect="1"/>
          </p:cNvPicPr>
          <p:nvPr/>
        </p:nvPicPr>
        <p:blipFill>
          <a:blip r:embed="rId4"/>
          <a:stretch>
            <a:fillRect/>
          </a:stretch>
        </p:blipFill>
        <p:spPr>
          <a:xfrm>
            <a:off x="838200" y="1608802"/>
            <a:ext cx="6753229" cy="384235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71684" name="Rectangle 2"/>
          <p:cNvSpPr>
            <a:spLocks noGrp="1" noChangeArrowheads="1"/>
          </p:cNvSpPr>
          <p:nvPr>
            <p:ph type="title"/>
          </p:nvPr>
        </p:nvSpPr>
        <p:spPr>
          <a:xfrm>
            <a:off x="457200" y="1295400"/>
            <a:ext cx="7772400" cy="533400"/>
          </a:xfrm>
        </p:spPr>
        <p:txBody>
          <a:bodyPr/>
          <a:lstStyle/>
          <a:p>
            <a:pPr eaLnBrk="1" fontAlgn="auto" hangingPunct="1">
              <a:spcAft>
                <a:spcPts val="0"/>
              </a:spcAft>
              <a:defRPr/>
            </a:pPr>
            <a:br>
              <a:rPr lang="en-US" sz="2800" dirty="0">
                <a:latin typeface="Arial" charset="0"/>
              </a:rPr>
            </a:br>
            <a:r>
              <a:rPr lang="en-US" sz="2800" dirty="0">
                <a:latin typeface="Arial" charset="0"/>
              </a:rPr>
              <a:t>Vendor Selection – Do You Need a Contract?</a:t>
            </a:r>
            <a:br>
              <a:rPr lang="en-US" sz="2800" dirty="0">
                <a:solidFill>
                  <a:schemeClr val="accent2"/>
                </a:solidFill>
                <a:latin typeface="Arial Black" pitchFamily="34" charset="0"/>
              </a:rPr>
            </a:br>
            <a:endParaRPr lang="en-US" sz="2800" dirty="0">
              <a:solidFill>
                <a:schemeClr val="accent2"/>
              </a:solidFill>
              <a:latin typeface="Arial Black" pitchFamily="34" charset="0"/>
            </a:endParaRPr>
          </a:p>
        </p:txBody>
      </p:sp>
      <p:sp>
        <p:nvSpPr>
          <p:cNvPr id="5325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5325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E794AF8-5F89-4B08-A23C-8C8BCF67DF6A}" type="slidenum">
              <a:rPr lang="en-US" smtClean="0">
                <a:solidFill>
                  <a:schemeClr val="tx1"/>
                </a:solidFill>
              </a:rPr>
              <a:pPr/>
              <a:t>68</a:t>
            </a:fld>
            <a:endParaRPr lang="en-US" dirty="0">
              <a:solidFill>
                <a:schemeClr val="tx1"/>
              </a:solidFill>
            </a:endParaRPr>
          </a:p>
        </p:txBody>
      </p:sp>
      <p:sp>
        <p:nvSpPr>
          <p:cNvPr id="53254"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53255" name="Rectangle 6"/>
          <p:cNvSpPr>
            <a:spLocks noChangeArrowheads="1"/>
          </p:cNvSpPr>
          <p:nvPr/>
        </p:nvSpPr>
        <p:spPr bwMode="auto">
          <a:xfrm>
            <a:off x="533400" y="2057400"/>
            <a:ext cx="7391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00100" lvl="1" indent="-342900" eaLnBrk="1" hangingPunct="1">
              <a:spcAft>
                <a:spcPts val="1200"/>
              </a:spcAft>
              <a:buFont typeface="Arial" panose="020B0604020202020204" pitchFamily="34" charset="0"/>
              <a:buChar char="•"/>
            </a:pPr>
            <a:r>
              <a:rPr lang="en-US" altLang="en-US" sz="2200" dirty="0">
                <a:solidFill>
                  <a:prstClr val="black"/>
                </a:solidFill>
                <a:latin typeface="+mn-lt"/>
              </a:rPr>
              <a:t>YES – for Category 1 FRNs that are not Tariff or MTM</a:t>
            </a:r>
          </a:p>
          <a:p>
            <a:pPr marL="800100" lvl="1" indent="-342900" eaLnBrk="1" hangingPunct="1">
              <a:spcAft>
                <a:spcPts val="1200"/>
              </a:spcAft>
              <a:buFont typeface="Arial" panose="020B0604020202020204" pitchFamily="34" charset="0"/>
              <a:buChar char="•"/>
            </a:pPr>
            <a:r>
              <a:rPr lang="en-US" altLang="en-US" sz="2200" dirty="0">
                <a:solidFill>
                  <a:prstClr val="black"/>
                </a:solidFill>
                <a:latin typeface="+mn-lt"/>
              </a:rPr>
              <a:t>YES – for all Category 2 FRNs</a:t>
            </a:r>
            <a:endParaRPr lang="en-US" altLang="en-US" sz="2200" i="1" dirty="0">
              <a:solidFill>
                <a:srgbClr val="FF0000"/>
              </a:solidFill>
              <a:latin typeface="+mn-lt"/>
            </a:endParaRPr>
          </a:p>
          <a:p>
            <a:pPr marL="800100" lvl="1" indent="-342900" eaLnBrk="1" hangingPunct="1">
              <a:spcAft>
                <a:spcPts val="1200"/>
              </a:spcAft>
              <a:buFont typeface="Arial" panose="020B0604020202020204" pitchFamily="34" charset="0"/>
              <a:buChar char="•"/>
            </a:pPr>
            <a:r>
              <a:rPr lang="en-US" altLang="en-US" sz="2200" dirty="0">
                <a:solidFill>
                  <a:prstClr val="black"/>
                </a:solidFill>
                <a:latin typeface="+mn-lt"/>
              </a:rPr>
              <a:t>Applicants must have a signed contract or </a:t>
            </a:r>
            <a:r>
              <a:rPr lang="en-US" altLang="en-US" sz="2200" b="1" i="1" dirty="0">
                <a:solidFill>
                  <a:prstClr val="black"/>
                </a:solidFill>
                <a:latin typeface="+mn-lt"/>
              </a:rPr>
              <a:t>other legally binding agreement</a:t>
            </a:r>
            <a:r>
              <a:rPr lang="en-US" altLang="en-US" sz="2200" dirty="0">
                <a:solidFill>
                  <a:prstClr val="black"/>
                </a:solidFill>
                <a:latin typeface="+mn-lt"/>
              </a:rPr>
              <a:t> in place prior to submitting their FCC Forms 471 to USAC. </a:t>
            </a:r>
          </a:p>
          <a:p>
            <a:pPr marL="800100" lvl="1" indent="-342900" eaLnBrk="1" hangingPunct="1">
              <a:spcAft>
                <a:spcPts val="1200"/>
              </a:spcAft>
              <a:buFont typeface="Arial" panose="020B0604020202020204" pitchFamily="34" charset="0"/>
              <a:buChar char="•"/>
            </a:pPr>
            <a:r>
              <a:rPr lang="en-US" sz="2200" dirty="0">
                <a:latin typeface="+mn-lt"/>
              </a:rPr>
              <a:t>Contracts can cover more than one year or contain extensions, but applicant must have indicated these options in the Form 470</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71684" name="Rectangle 2"/>
          <p:cNvSpPr>
            <a:spLocks noGrp="1" noChangeArrowheads="1"/>
          </p:cNvSpPr>
          <p:nvPr>
            <p:ph type="title"/>
          </p:nvPr>
        </p:nvSpPr>
        <p:spPr>
          <a:xfrm>
            <a:off x="457200" y="1295400"/>
            <a:ext cx="7772400" cy="533400"/>
          </a:xfrm>
        </p:spPr>
        <p:txBody>
          <a:bodyPr/>
          <a:lstStyle/>
          <a:p>
            <a:pPr eaLnBrk="1" fontAlgn="auto" hangingPunct="1">
              <a:spcAft>
                <a:spcPts val="0"/>
              </a:spcAft>
              <a:defRPr/>
            </a:pPr>
            <a:br>
              <a:rPr lang="en-US" sz="2800" dirty="0">
                <a:solidFill>
                  <a:schemeClr val="accent2"/>
                </a:solidFill>
                <a:latin typeface="Arial" charset="0"/>
              </a:rPr>
            </a:br>
            <a:r>
              <a:rPr lang="en-US" sz="2800" dirty="0">
                <a:latin typeface="Arial" charset="0"/>
              </a:rPr>
              <a:t>Contracts must be entered into EPC prior to 471</a:t>
            </a:r>
            <a:br>
              <a:rPr lang="en-US" sz="2800" dirty="0">
                <a:solidFill>
                  <a:schemeClr val="accent2"/>
                </a:solidFill>
                <a:latin typeface="Arial Black" pitchFamily="34" charset="0"/>
              </a:rPr>
            </a:br>
            <a:endParaRPr lang="en-US" sz="2800" dirty="0">
              <a:solidFill>
                <a:schemeClr val="accent2"/>
              </a:solidFill>
              <a:latin typeface="Arial Black" pitchFamily="34" charset="0"/>
            </a:endParaRPr>
          </a:p>
        </p:txBody>
      </p:sp>
      <p:sp>
        <p:nvSpPr>
          <p:cNvPr id="5325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5325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E794AF8-5F89-4B08-A23C-8C8BCF67DF6A}" type="slidenum">
              <a:rPr lang="en-US" smtClean="0">
                <a:solidFill>
                  <a:schemeClr val="tx1"/>
                </a:solidFill>
              </a:rPr>
              <a:pPr/>
              <a:t>69</a:t>
            </a:fld>
            <a:endParaRPr lang="en-US" dirty="0">
              <a:solidFill>
                <a:schemeClr val="tx1"/>
              </a:solidFill>
            </a:endParaRPr>
          </a:p>
        </p:txBody>
      </p:sp>
      <p:sp>
        <p:nvSpPr>
          <p:cNvPr id="53254"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53255" name="Rectangle 6"/>
          <p:cNvSpPr>
            <a:spLocks noChangeArrowheads="1"/>
          </p:cNvSpPr>
          <p:nvPr/>
        </p:nvSpPr>
        <p:spPr bwMode="auto">
          <a:xfrm>
            <a:off x="533400" y="2057400"/>
            <a:ext cx="7391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00100" lvl="1" indent="-342900" eaLnBrk="1" hangingPunct="1">
              <a:spcAft>
                <a:spcPts val="1200"/>
              </a:spcAft>
              <a:buFont typeface="Arial" panose="020B0604020202020204" pitchFamily="34" charset="0"/>
              <a:buChar char="•"/>
            </a:pPr>
            <a:r>
              <a:rPr lang="en-US" altLang="en-US" sz="2200" dirty="0">
                <a:solidFill>
                  <a:prstClr val="black"/>
                </a:solidFill>
                <a:latin typeface="+mn-lt"/>
              </a:rPr>
              <a:t>Gather all information on your contract or have a soft copy on file</a:t>
            </a:r>
          </a:p>
          <a:p>
            <a:pPr marL="800100" lvl="1" indent="-342900" eaLnBrk="1" hangingPunct="1">
              <a:spcAft>
                <a:spcPts val="1200"/>
              </a:spcAft>
              <a:buFont typeface="Arial" panose="020B0604020202020204" pitchFamily="34" charset="0"/>
              <a:buChar char="•"/>
            </a:pPr>
            <a:r>
              <a:rPr lang="en-US" altLang="en-US" sz="2200" dirty="0">
                <a:solidFill>
                  <a:prstClr val="black"/>
                </a:solidFill>
                <a:latin typeface="+mn-lt"/>
                <a:hlinkClick r:id="rId3"/>
              </a:rPr>
              <a:t>Enter via Portal</a:t>
            </a:r>
            <a:endParaRPr lang="en-US" altLang="en-US" sz="2200" dirty="0">
              <a:solidFill>
                <a:prstClr val="black"/>
              </a:solidFill>
              <a:latin typeface="+mn-lt"/>
            </a:endParaRPr>
          </a:p>
          <a:p>
            <a:pPr marL="800100" lvl="1" indent="-342900" eaLnBrk="1" hangingPunct="1">
              <a:spcAft>
                <a:spcPts val="1200"/>
              </a:spcAft>
              <a:buFont typeface="Arial" panose="020B0604020202020204" pitchFamily="34" charset="0"/>
              <a:buChar char="•"/>
            </a:pPr>
            <a:r>
              <a:rPr lang="en-US" altLang="en-US" sz="2200" dirty="0">
                <a:solidFill>
                  <a:prstClr val="black"/>
                </a:solidFill>
                <a:latin typeface="+mn-lt"/>
              </a:rPr>
              <a:t>Contracts can be corrected only up to the point of submission – no changes after that</a:t>
            </a:r>
          </a:p>
        </p:txBody>
      </p:sp>
      <p:sp>
        <p:nvSpPr>
          <p:cNvPr id="2" name="TextBox 1"/>
          <p:cNvSpPr txBox="1"/>
          <p:nvPr/>
        </p:nvSpPr>
        <p:spPr>
          <a:xfrm>
            <a:off x="2780067" y="4595336"/>
            <a:ext cx="3660065" cy="369332"/>
          </a:xfrm>
          <a:prstGeom prst="rect">
            <a:avLst/>
          </a:prstGeom>
          <a:noFill/>
        </p:spPr>
        <p:txBody>
          <a:bodyPr wrap="square" rtlCol="0">
            <a:spAutoFit/>
          </a:bodyPr>
          <a:lstStyle/>
          <a:p>
            <a:r>
              <a:rPr lang="en-US" dirty="0">
                <a:hlinkClick r:id="rId4" action="ppaction://hlinkfile"/>
              </a:rPr>
              <a:t>Signed Contract </a:t>
            </a:r>
            <a:r>
              <a:rPr lang="en-US" dirty="0" err="1">
                <a:hlinkClick r:id="rId4" action="ppaction://hlinkfile"/>
              </a:rPr>
              <a:t>Kajeet</a:t>
            </a:r>
            <a:r>
              <a:rPr lang="en-US" dirty="0">
                <a:hlinkClick r:id="rId4" action="ppaction://hlinkfile"/>
              </a:rPr>
              <a:t> - MS 2024</a:t>
            </a:r>
            <a:endParaRPr lang="en-US" dirty="0"/>
          </a:p>
        </p:txBody>
      </p:sp>
      <p:sp>
        <p:nvSpPr>
          <p:cNvPr id="4" name="TextBox 3">
            <a:extLst>
              <a:ext uri="{FF2B5EF4-FFF2-40B4-BE49-F238E27FC236}">
                <a16:creationId xmlns:a16="http://schemas.microsoft.com/office/drawing/2014/main" id="{2EE2DE99-41E1-4C74-8859-E967B8945B1D}"/>
              </a:ext>
            </a:extLst>
          </p:cNvPr>
          <p:cNvSpPr txBox="1"/>
          <p:nvPr/>
        </p:nvSpPr>
        <p:spPr>
          <a:xfrm>
            <a:off x="2986091" y="5301734"/>
            <a:ext cx="3063659" cy="369332"/>
          </a:xfrm>
          <a:prstGeom prst="rect">
            <a:avLst/>
          </a:prstGeom>
          <a:noFill/>
        </p:spPr>
        <p:txBody>
          <a:bodyPr wrap="none" rtlCol="0">
            <a:spAutoFit/>
          </a:bodyPr>
          <a:lstStyle/>
          <a:p>
            <a:r>
              <a:rPr lang="en-US" dirty="0">
                <a:hlinkClick r:id="rId5" action="ppaction://hlinkfile"/>
              </a:rPr>
              <a:t>Sample E-Rate Contract 2026</a:t>
            </a:r>
            <a:endParaRPr lang="en-US" dirty="0"/>
          </a:p>
        </p:txBody>
      </p:sp>
    </p:spTree>
    <p:extLst>
      <p:ext uri="{BB962C8B-B14F-4D97-AF65-F5344CB8AC3E}">
        <p14:creationId xmlns:p14="http://schemas.microsoft.com/office/powerpoint/2010/main" val="273863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
            <a:extLst>
              <a:ext uri="{FF2B5EF4-FFF2-40B4-BE49-F238E27FC236}">
                <a16:creationId xmlns:a16="http://schemas.microsoft.com/office/drawing/2014/main" id="{F1EB4C61-1D88-37BB-E255-679D88DEDC80}"/>
              </a:ext>
            </a:extLst>
          </p:cNvPr>
          <p:cNvGraphicFramePr>
            <a:graphicFrameLocks noGrp="1"/>
          </p:cNvGraphicFramePr>
          <p:nvPr>
            <p:ph idx="1"/>
            <p:extLst>
              <p:ext uri="{D42A27DB-BD31-4B8C-83A1-F6EECF244321}">
                <p14:modId xmlns:p14="http://schemas.microsoft.com/office/powerpoint/2010/main" val="2187576595"/>
              </p:ext>
            </p:extLst>
          </p:nvPr>
        </p:nvGraphicFramePr>
        <p:xfrm>
          <a:off x="1066800" y="1677597"/>
          <a:ext cx="5990772" cy="4169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p:cNvSpPr>
            <a:spLocks noGrp="1"/>
          </p:cNvSpPr>
          <p:nvPr>
            <p:ph type="title"/>
          </p:nvPr>
        </p:nvSpPr>
        <p:spPr>
          <a:xfrm>
            <a:off x="457200" y="1093398"/>
            <a:ext cx="7620000" cy="715962"/>
          </a:xfrm>
        </p:spPr>
        <p:txBody>
          <a:bodyPr/>
          <a:lstStyle/>
          <a:p>
            <a:r>
              <a:rPr lang="en-US" sz="2800" dirty="0">
                <a:latin typeface="Arial" charset="0"/>
              </a:rPr>
              <a:t>Handouts for today…available on KSDE Website</a:t>
            </a:r>
            <a:endParaRPr lang="en-US" sz="2800" dirty="0"/>
          </a:p>
        </p:txBody>
      </p:sp>
      <p:sp>
        <p:nvSpPr>
          <p:cNvPr id="4" name="Date Placeholder 3"/>
          <p:cNvSpPr>
            <a:spLocks noGrp="1"/>
          </p:cNvSpPr>
          <p:nvPr>
            <p:ph type="dt" sz="half" idx="10"/>
          </p:nvPr>
        </p:nvSpPr>
        <p:spPr/>
        <p:txBody>
          <a:bodyPr/>
          <a:lstStyle/>
          <a:p>
            <a:pPr>
              <a:defRPr/>
            </a:pPr>
            <a:r>
              <a:rPr lang="en-US"/>
              <a:t>October 2025</a:t>
            </a:r>
            <a:endParaRPr lang="en-US" dirty="0"/>
          </a:p>
        </p:txBody>
      </p:sp>
      <p:sp>
        <p:nvSpPr>
          <p:cNvPr id="5" name="Slide Number Placeholder 4"/>
          <p:cNvSpPr>
            <a:spLocks noGrp="1"/>
          </p:cNvSpPr>
          <p:nvPr>
            <p:ph type="sldNum" sz="quarter" idx="12"/>
          </p:nvPr>
        </p:nvSpPr>
        <p:spPr/>
        <p:txBody>
          <a:bodyPr/>
          <a:lstStyle/>
          <a:p>
            <a:pPr>
              <a:defRPr/>
            </a:pPr>
            <a:fld id="{364B4017-E8A1-4208-83DC-DDA2983EB9D3}" type="slidenum">
              <a:rPr lang="en-US" smtClean="0"/>
              <a:pPr>
                <a:defRPr/>
              </a:pPr>
              <a:t>7</a:t>
            </a:fld>
            <a:endParaRPr lang="en-US" dirty="0"/>
          </a:p>
        </p:txBody>
      </p:sp>
      <p:sp>
        <p:nvSpPr>
          <p:cNvPr id="3" name="TextBox 2">
            <a:hlinkClick r:id="rId8"/>
          </p:cNvPr>
          <p:cNvSpPr txBox="1"/>
          <p:nvPr/>
        </p:nvSpPr>
        <p:spPr>
          <a:xfrm>
            <a:off x="3124200" y="6232624"/>
            <a:ext cx="4267200" cy="369332"/>
          </a:xfrm>
          <a:prstGeom prst="rect">
            <a:avLst/>
          </a:prstGeom>
          <a:noFill/>
        </p:spPr>
        <p:txBody>
          <a:bodyPr wrap="square" rtlCol="0">
            <a:spAutoFit/>
          </a:bodyPr>
          <a:lstStyle/>
          <a:p>
            <a:r>
              <a:rPr lang="en-US" dirty="0">
                <a:hlinkClick r:id="rId9"/>
              </a:rPr>
              <a:t>KSDE E-Rate Website</a:t>
            </a:r>
            <a:endParaRPr lang="en-US" dirty="0"/>
          </a:p>
        </p:txBody>
      </p:sp>
    </p:spTree>
    <p:extLst>
      <p:ext uri="{BB962C8B-B14F-4D97-AF65-F5344CB8AC3E}">
        <p14:creationId xmlns:p14="http://schemas.microsoft.com/office/powerpoint/2010/main" val="7851387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914400" y="1905000"/>
            <a:ext cx="6934200" cy="3505200"/>
          </a:xfrm>
        </p:spPr>
        <p:txBody>
          <a:bodyPr/>
          <a:lstStyle/>
          <a:p>
            <a:pPr eaLnBrk="1" hangingPunct="1">
              <a:lnSpc>
                <a:spcPct val="80000"/>
              </a:lnSpc>
            </a:pPr>
            <a:endParaRPr lang="en-US" dirty="0"/>
          </a:p>
          <a:p>
            <a:pPr eaLnBrk="1" hangingPunct="1">
              <a:lnSpc>
                <a:spcPct val="80000"/>
              </a:lnSpc>
            </a:pPr>
            <a:endParaRPr lang="en-US" b="1" dirty="0"/>
          </a:p>
        </p:txBody>
      </p:sp>
      <p:sp>
        <p:nvSpPr>
          <p:cNvPr id="9220" name="Rectangle 2"/>
          <p:cNvSpPr>
            <a:spLocks noGrp="1" noChangeArrowheads="1"/>
          </p:cNvSpPr>
          <p:nvPr>
            <p:ph type="title"/>
          </p:nvPr>
        </p:nvSpPr>
        <p:spPr>
          <a:xfrm>
            <a:off x="609600" y="1143000"/>
            <a:ext cx="7772400" cy="762000"/>
          </a:xfrm>
        </p:spPr>
        <p:txBody>
          <a:bodyPr/>
          <a:lstStyle/>
          <a:p>
            <a:pPr eaLnBrk="1" fontAlgn="auto" hangingPunct="1">
              <a:lnSpc>
                <a:spcPct val="80000"/>
              </a:lnSpc>
              <a:spcAft>
                <a:spcPts val="0"/>
              </a:spcAft>
              <a:defRPr/>
            </a:pPr>
            <a:r>
              <a:rPr lang="en-US" sz="2800" dirty="0">
                <a:latin typeface="Arial" charset="0"/>
              </a:rPr>
              <a:t>E-Rate Process – Case Study</a:t>
            </a:r>
          </a:p>
        </p:txBody>
      </p:sp>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70</a:t>
            </a:fld>
            <a:endParaRPr lang="en-US" dirty="0">
              <a:solidFill>
                <a:schemeClr val="tx1"/>
              </a:solidFill>
            </a:endParaRPr>
          </a:p>
        </p:txBody>
      </p:sp>
      <p:sp>
        <p:nvSpPr>
          <p:cNvPr id="9" name="Rectangle 3"/>
          <p:cNvSpPr txBox="1">
            <a:spLocks noChangeArrowheads="1"/>
          </p:cNvSpPr>
          <p:nvPr/>
        </p:nvSpPr>
        <p:spPr bwMode="auto">
          <a:xfrm>
            <a:off x="1017588" y="1809858"/>
            <a:ext cx="6934200" cy="405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eaLnBrk="1" hangingPunct="1">
              <a:lnSpc>
                <a:spcPct val="120000"/>
              </a:lnSpc>
            </a:pPr>
            <a:r>
              <a:rPr lang="en-US" dirty="0"/>
              <a:t>Draft bid results into </a:t>
            </a:r>
            <a:r>
              <a:rPr lang="en-US" dirty="0">
                <a:hlinkClick r:id="rId2" action="ppaction://hlinkfile"/>
              </a:rPr>
              <a:t>Project Tracking Spreadsheet</a:t>
            </a:r>
            <a:endParaRPr lang="en-US" dirty="0"/>
          </a:p>
          <a:p>
            <a:pPr eaLnBrk="1" hangingPunct="1">
              <a:lnSpc>
                <a:spcPct val="120000"/>
              </a:lnSpc>
            </a:pPr>
            <a:r>
              <a:rPr lang="en-US" dirty="0"/>
              <a:t>You will need this information for the Form 471</a:t>
            </a:r>
          </a:p>
          <a:p>
            <a:pPr eaLnBrk="1" hangingPunct="1">
              <a:lnSpc>
                <a:spcPct val="120000"/>
              </a:lnSpc>
            </a:pPr>
            <a:r>
              <a:rPr lang="en-US" dirty="0"/>
              <a:t>For each FRN you should have…</a:t>
            </a:r>
          </a:p>
          <a:p>
            <a:pPr lvl="1" eaLnBrk="1" hangingPunct="1">
              <a:lnSpc>
                <a:spcPct val="120000"/>
              </a:lnSpc>
            </a:pPr>
            <a:r>
              <a:rPr lang="en-US" dirty="0"/>
              <a:t>Service Provider and SPIN</a:t>
            </a:r>
          </a:p>
          <a:p>
            <a:pPr lvl="1" eaLnBrk="1" hangingPunct="1">
              <a:lnSpc>
                <a:spcPct val="120000"/>
              </a:lnSpc>
            </a:pPr>
            <a:r>
              <a:rPr lang="en-US" dirty="0"/>
              <a:t>Description, Quantity and Unit Cost (Cat1 and Cat2)</a:t>
            </a:r>
          </a:p>
          <a:p>
            <a:pPr lvl="1" eaLnBrk="1" hangingPunct="1">
              <a:lnSpc>
                <a:spcPct val="120000"/>
              </a:lnSpc>
            </a:pPr>
            <a:r>
              <a:rPr lang="en-US" dirty="0"/>
              <a:t>Total Monthly and/or Total One-Time Costs</a:t>
            </a:r>
          </a:p>
          <a:p>
            <a:pPr lvl="1" eaLnBrk="1" hangingPunct="1">
              <a:lnSpc>
                <a:spcPct val="120000"/>
              </a:lnSpc>
            </a:pPr>
            <a:r>
              <a:rPr lang="en-US" dirty="0"/>
              <a:t>Form 470 Reference if needed (470’s are pre-loaded)</a:t>
            </a:r>
          </a:p>
          <a:p>
            <a:pPr lvl="1" eaLnBrk="1" hangingPunct="1">
              <a:lnSpc>
                <a:spcPct val="120000"/>
              </a:lnSpc>
            </a:pPr>
            <a:r>
              <a:rPr lang="en-US" dirty="0"/>
              <a:t>Contract Reference if needed (Contracts are pre-loaded)</a:t>
            </a:r>
          </a:p>
          <a:p>
            <a:pPr lvl="1" eaLnBrk="1" hangingPunct="1">
              <a:lnSpc>
                <a:spcPct val="120000"/>
              </a:lnSpc>
            </a:pPr>
            <a:r>
              <a:rPr lang="en-US" dirty="0"/>
              <a:t>Recipients of Service and Cost Allocation if needed</a:t>
            </a:r>
          </a:p>
        </p:txBody>
      </p:sp>
    </p:spTree>
    <p:extLst>
      <p:ext uri="{BB962C8B-B14F-4D97-AF65-F5344CB8AC3E}">
        <p14:creationId xmlns:p14="http://schemas.microsoft.com/office/powerpoint/2010/main" val="33139573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sz="half" idx="1"/>
          </p:nvPr>
        </p:nvSpPr>
        <p:spPr>
          <a:xfrm>
            <a:off x="457200" y="1536192"/>
            <a:ext cx="3657600" cy="4590288"/>
          </a:xfrm>
        </p:spPr>
        <p:txBody>
          <a:bodyPr wrap="square" anchor="t">
            <a:normAutofit/>
          </a:bodyPr>
          <a:lstStyle/>
          <a:p>
            <a:pPr eaLnBrk="1" hangingPunct="1">
              <a:buClr>
                <a:srgbClr val="CC0000"/>
              </a:buClr>
              <a:buFontTx/>
              <a:buNone/>
            </a:pPr>
            <a:endParaRPr lang="en-US" b="1" i="1"/>
          </a:p>
          <a:p>
            <a:pPr eaLnBrk="1" hangingPunct="1">
              <a:buClr>
                <a:srgbClr val="CC0000"/>
              </a:buClr>
              <a:buFontTx/>
              <a:buNone/>
            </a:pPr>
            <a:r>
              <a:rPr lang="en-US" b="1" i="1"/>
              <a:t>Applying for E-Rate</a:t>
            </a:r>
          </a:p>
          <a:p>
            <a:pPr eaLnBrk="1" hangingPunct="1">
              <a:buClr>
                <a:srgbClr val="CC0000"/>
              </a:buClr>
              <a:buFontTx/>
              <a:buNone/>
            </a:pPr>
            <a:r>
              <a:rPr lang="en-US" b="1" i="1"/>
              <a:t>Form 471</a:t>
            </a:r>
          </a:p>
        </p:txBody>
      </p:sp>
      <p:pic>
        <p:nvPicPr>
          <p:cNvPr id="3" name="Picture 2" descr="A calendar with a spiral bound page&#10;&#10;AI-generated content may be incorrect.">
            <a:extLst>
              <a:ext uri="{FF2B5EF4-FFF2-40B4-BE49-F238E27FC236}">
                <a16:creationId xmlns:a16="http://schemas.microsoft.com/office/drawing/2014/main" id="{D4BE9434-3D2B-0A4B-51DB-353095607E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9600" y="2002536"/>
            <a:ext cx="3657600" cy="3657600"/>
          </a:xfrm>
          <a:prstGeom prst="rect">
            <a:avLst/>
          </a:prstGeom>
          <a:noFill/>
        </p:spPr>
      </p:pic>
      <p:sp>
        <p:nvSpPr>
          <p:cNvPr id="107524" name="Slide Number Placeholder 5"/>
          <p:cNvSpPr>
            <a:spLocks noGrp="1"/>
          </p:cNvSpPr>
          <p:nvPr>
            <p:ph type="sldNum" sz="quarter" idx="10"/>
          </p:nvPr>
        </p:nvSpPr>
        <p:spPr bwMode="auto">
          <a:xfrm>
            <a:off x="8531225" y="5648325"/>
            <a:ext cx="549275" cy="396875"/>
          </a:xfrm>
          <a:extLst>
            <a:ext uri="{909E8E84-426E-40DD-AFC4-6F175D3DCCD1}">
              <a14:hiddenFill xmlns:a14="http://schemas.microsoft.com/office/drawing/2010/main">
                <a:solidFill>
                  <a:srgbClr val="FFFFFF"/>
                </a:solidFill>
              </a14:hiddenFill>
            </a:ext>
          </a:extLst>
        </p:spPr>
        <p:txBody>
          <a:bodyPr numCol="1" anchor="ctr" anchorCtr="0" compatLnSpc="1">
            <a:prstTxWarp prst="textNoShape">
              <a:avLst/>
            </a:prstTxWarp>
            <a:normAutofit/>
          </a:bodyPr>
          <a:lstStyle/>
          <a:p>
            <a:pPr>
              <a:spcAft>
                <a:spcPts val="600"/>
              </a:spcAft>
            </a:pPr>
            <a:fld id="{7F52C9BF-4B36-46CA-A8AA-6718047A4627}" type="slidenum">
              <a:rPr lang="en-US" smtClean="0"/>
              <a:pPr>
                <a:spcAft>
                  <a:spcPts val="600"/>
                </a:spcAft>
              </a:pPr>
              <a:t>71</a:t>
            </a:fld>
            <a:endParaRPr lang="en-US"/>
          </a:p>
        </p:txBody>
      </p:sp>
      <p:sp>
        <p:nvSpPr>
          <p:cNvPr id="107523" name="Date Placeholder 3"/>
          <p:cNvSpPr>
            <a:spLocks noGrp="1"/>
          </p:cNvSpPr>
          <p:nvPr>
            <p:ph type="dt" sz="half" idx="12"/>
          </p:nvPr>
        </p:nvSpPr>
        <p:spPr bwMode="auto">
          <a:xfrm rot="16200000">
            <a:off x="7551738" y="1646237"/>
            <a:ext cx="2438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Aft>
                <a:spcPts val="600"/>
              </a:spcAft>
            </a:pPr>
            <a:r>
              <a:rPr lang="en-US">
                <a:solidFill>
                  <a:schemeClr val="bg2"/>
                </a:solidFill>
              </a:rPr>
              <a:t>October 2025</a:t>
            </a:r>
          </a:p>
        </p:txBody>
      </p:sp>
    </p:spTree>
    <p:extLst>
      <p:ext uri="{BB962C8B-B14F-4D97-AF65-F5344CB8AC3E}">
        <p14:creationId xmlns:p14="http://schemas.microsoft.com/office/powerpoint/2010/main" val="8786781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457200" y="3894398"/>
            <a:ext cx="1543050" cy="524778"/>
          </a:xfrm>
          <a:prstGeom prst="rect">
            <a:avLst/>
          </a:prstGeom>
          <a:solidFill>
            <a:schemeClr val="lt1"/>
          </a:solidFill>
          <a:ln w="9525" cap="flat" cmpd="sng">
            <a:solidFill>
              <a:schemeClr val="accent1"/>
            </a:solidFill>
            <a:prstDash val="solid"/>
            <a:round/>
            <a:headEnd type="none" w="med" len="med"/>
            <a:tailEnd type="none" w="med" len="med"/>
          </a:ln>
        </p:spPr>
        <p:txBody>
          <a:bodyPr lIns="68569" tIns="34275" rIns="68569" bIns="34275" anchor="ctr" anchorCtr="0">
            <a:noAutofit/>
          </a:bodyPr>
          <a:lstStyle/>
          <a:p>
            <a:pPr marL="171446" lvl="1" indent="-171446" defTabSz="685800" eaLnBrk="1" fontAlgn="auto" hangingPunct="1">
              <a:spcBef>
                <a:spcPts val="0"/>
              </a:spcBef>
              <a:spcAft>
                <a:spcPts val="0"/>
              </a:spcAft>
              <a:buClr>
                <a:srgbClr val="006FF4"/>
              </a:buClr>
              <a:buSzPct val="100000"/>
              <a:buFont typeface="Arial"/>
              <a:buChar char="•"/>
            </a:pPr>
            <a:r>
              <a:rPr lang="en-US" sz="1500" dirty="0">
                <a:solidFill>
                  <a:prstClr val="black">
                    <a:lumMod val="65000"/>
                    <a:lumOff val="35000"/>
                  </a:prstClr>
                </a:solidFill>
                <a:latin typeface="Source Sans Pro"/>
                <a:ea typeface="Source Sans Pro"/>
                <a:cs typeface="Source Sans Pro"/>
                <a:sym typeface="Source Sans Pro"/>
              </a:rPr>
              <a:t>Category 1</a:t>
            </a:r>
          </a:p>
        </p:txBody>
      </p:sp>
      <p:sp>
        <p:nvSpPr>
          <p:cNvPr id="206" name="Shape 206"/>
          <p:cNvSpPr txBox="1">
            <a:spLocks noGrp="1"/>
          </p:cNvSpPr>
          <p:nvPr>
            <p:ph type="title"/>
          </p:nvPr>
        </p:nvSpPr>
        <p:spPr>
          <a:xfrm>
            <a:off x="253013" y="1059903"/>
            <a:ext cx="8629730" cy="511830"/>
          </a:xfrm>
          <a:prstGeom prst="rect">
            <a:avLst/>
          </a:prstGeom>
          <a:noFill/>
          <a:ln>
            <a:noFill/>
          </a:ln>
        </p:spPr>
        <p:txBody>
          <a:bodyPr vert="horz" lIns="68569" tIns="34275" rIns="68569" bIns="34275" rtlCol="0" anchor="ctr" anchorCtr="0">
            <a:noAutofit/>
          </a:bodyPr>
          <a:lstStyle/>
          <a:p>
            <a:pPr>
              <a:spcBef>
                <a:spcPts val="0"/>
              </a:spcBef>
              <a:buClr>
                <a:srgbClr val="004AD4"/>
              </a:buClr>
              <a:buSzPct val="25000"/>
            </a:pPr>
            <a:r>
              <a:rPr lang="en-US" sz="2850" dirty="0"/>
              <a:t>Requesting Funding</a:t>
            </a:r>
          </a:p>
        </p:txBody>
      </p:sp>
      <p:sp>
        <p:nvSpPr>
          <p:cNvPr id="207" name="Shape 207"/>
          <p:cNvSpPr txBox="1"/>
          <p:nvPr/>
        </p:nvSpPr>
        <p:spPr>
          <a:xfrm>
            <a:off x="253013" y="1980646"/>
            <a:ext cx="2457450" cy="573233"/>
          </a:xfrm>
          <a:prstGeom prst="rect">
            <a:avLst/>
          </a:prstGeom>
          <a:noFill/>
          <a:ln>
            <a:noFill/>
          </a:ln>
        </p:spPr>
        <p:txBody>
          <a:bodyPr lIns="68569" tIns="34275" rIns="68569" bIns="34275" anchor="t" anchorCtr="0">
            <a:noAutofit/>
          </a:bodyPr>
          <a:lstStyle/>
          <a:p>
            <a:pPr marL="214313" indent="-214313" defTabSz="685800" eaLnBrk="1" fontAlgn="auto" hangingPunct="1">
              <a:spcBef>
                <a:spcPts val="0"/>
              </a:spcBef>
              <a:spcAft>
                <a:spcPts val="0"/>
              </a:spcAft>
              <a:buClr>
                <a:srgbClr val="006FF4"/>
              </a:buClr>
              <a:buSzPct val="100000"/>
              <a:buFont typeface="Arial"/>
              <a:buChar char="•"/>
            </a:pPr>
            <a:r>
              <a:rPr lang="en-US" sz="1425" dirty="0">
                <a:solidFill>
                  <a:prstClr val="black">
                    <a:lumMod val="65000"/>
                    <a:lumOff val="35000"/>
                  </a:prstClr>
                </a:solidFill>
                <a:latin typeface="Source Sans Pro"/>
                <a:ea typeface="Source Sans Pro"/>
                <a:cs typeface="Source Sans Pro"/>
                <a:sym typeface="Source Sans Pro"/>
              </a:rPr>
              <a:t>File one per category of service</a:t>
            </a:r>
          </a:p>
        </p:txBody>
      </p:sp>
      <p:sp>
        <p:nvSpPr>
          <p:cNvPr id="208" name="Shape 208"/>
          <p:cNvSpPr txBox="1"/>
          <p:nvPr/>
        </p:nvSpPr>
        <p:spPr>
          <a:xfrm>
            <a:off x="253013" y="1595420"/>
            <a:ext cx="2343150" cy="300082"/>
          </a:xfrm>
          <a:prstGeom prst="rect">
            <a:avLst/>
          </a:prstGeom>
          <a:noFill/>
          <a:ln>
            <a:noFill/>
          </a:ln>
        </p:spPr>
        <p:txBody>
          <a:bodyPr lIns="68569" tIns="34275" rIns="68569" bIns="34275" anchor="t" anchorCtr="0">
            <a:noAutofit/>
          </a:bodyPr>
          <a:lstStyle/>
          <a:p>
            <a:pPr algn="ctr" defTabSz="685800" eaLnBrk="1" fontAlgn="auto" hangingPunct="1">
              <a:spcBef>
                <a:spcPts val="0"/>
              </a:spcBef>
              <a:spcAft>
                <a:spcPts val="0"/>
              </a:spcAft>
              <a:buSzPct val="25000"/>
            </a:pPr>
            <a:r>
              <a:rPr lang="en-US" sz="2100" b="1" dirty="0">
                <a:solidFill>
                  <a:srgbClr val="FE5000"/>
                </a:solidFill>
                <a:latin typeface="Source Sans Pro"/>
                <a:ea typeface="Source Sans Pro"/>
                <a:cs typeface="Source Sans Pro"/>
                <a:sym typeface="Source Sans Pro"/>
              </a:rPr>
              <a:t>FCC Form 471</a:t>
            </a:r>
          </a:p>
        </p:txBody>
      </p:sp>
      <p:sp>
        <p:nvSpPr>
          <p:cNvPr id="209" name="Shape 209"/>
          <p:cNvSpPr txBox="1"/>
          <p:nvPr/>
        </p:nvSpPr>
        <p:spPr>
          <a:xfrm>
            <a:off x="3079945" y="1598134"/>
            <a:ext cx="2343150" cy="300082"/>
          </a:xfrm>
          <a:prstGeom prst="rect">
            <a:avLst/>
          </a:prstGeom>
          <a:noFill/>
          <a:ln>
            <a:noFill/>
          </a:ln>
        </p:spPr>
        <p:txBody>
          <a:bodyPr lIns="68569" tIns="34275" rIns="68569" bIns="34275" anchor="t" anchorCtr="0">
            <a:noAutofit/>
          </a:bodyPr>
          <a:lstStyle/>
          <a:p>
            <a:pPr algn="ctr" defTabSz="685800" eaLnBrk="1" fontAlgn="auto" hangingPunct="1">
              <a:spcBef>
                <a:spcPts val="0"/>
              </a:spcBef>
              <a:spcAft>
                <a:spcPts val="0"/>
              </a:spcAft>
              <a:buSzPct val="25000"/>
            </a:pPr>
            <a:r>
              <a:rPr lang="en-US" sz="2100" b="1" dirty="0">
                <a:solidFill>
                  <a:srgbClr val="FE5000"/>
                </a:solidFill>
                <a:latin typeface="Source Sans Pro"/>
                <a:ea typeface="Source Sans Pro"/>
                <a:cs typeface="Source Sans Pro"/>
                <a:sym typeface="Source Sans Pro"/>
              </a:rPr>
              <a:t>Funding Request</a:t>
            </a:r>
          </a:p>
        </p:txBody>
      </p:sp>
      <p:sp>
        <p:nvSpPr>
          <p:cNvPr id="210" name="Shape 210"/>
          <p:cNvSpPr txBox="1"/>
          <p:nvPr/>
        </p:nvSpPr>
        <p:spPr>
          <a:xfrm>
            <a:off x="6074165" y="1572486"/>
            <a:ext cx="3055284" cy="300082"/>
          </a:xfrm>
          <a:prstGeom prst="rect">
            <a:avLst/>
          </a:prstGeom>
          <a:noFill/>
          <a:ln>
            <a:noFill/>
          </a:ln>
        </p:spPr>
        <p:txBody>
          <a:bodyPr lIns="68569" tIns="34275" rIns="68569" bIns="34275" anchor="t" anchorCtr="0">
            <a:noAutofit/>
          </a:bodyPr>
          <a:lstStyle/>
          <a:p>
            <a:pPr algn="ctr" defTabSz="685800" eaLnBrk="1" fontAlgn="auto" hangingPunct="1">
              <a:spcBef>
                <a:spcPts val="0"/>
              </a:spcBef>
              <a:spcAft>
                <a:spcPts val="0"/>
              </a:spcAft>
              <a:buSzPct val="25000"/>
            </a:pPr>
            <a:r>
              <a:rPr lang="en-US" sz="2100" b="1" dirty="0">
                <a:solidFill>
                  <a:srgbClr val="FE5000"/>
                </a:solidFill>
                <a:latin typeface="Source Sans Pro"/>
                <a:ea typeface="Source Sans Pro"/>
                <a:cs typeface="Source Sans Pro"/>
                <a:sym typeface="Source Sans Pro"/>
              </a:rPr>
              <a:t>FRN Line Item</a:t>
            </a:r>
          </a:p>
        </p:txBody>
      </p:sp>
      <p:cxnSp>
        <p:nvCxnSpPr>
          <p:cNvPr id="211" name="Shape 211"/>
          <p:cNvCxnSpPr/>
          <p:nvPr/>
        </p:nvCxnSpPr>
        <p:spPr>
          <a:xfrm rot="10800000" flipH="1">
            <a:off x="2000251" y="4028430"/>
            <a:ext cx="838199" cy="175178"/>
          </a:xfrm>
          <a:prstGeom prst="straightConnector1">
            <a:avLst/>
          </a:prstGeom>
          <a:noFill/>
          <a:ln w="9525" cap="flat" cmpd="sng">
            <a:solidFill>
              <a:srgbClr val="00529E"/>
            </a:solidFill>
            <a:prstDash val="solid"/>
            <a:round/>
            <a:headEnd type="none" w="med" len="med"/>
            <a:tailEnd type="triangle" w="lg" len="lg"/>
          </a:ln>
        </p:spPr>
      </p:cxnSp>
      <p:sp>
        <p:nvSpPr>
          <p:cNvPr id="212" name="Shape 212"/>
          <p:cNvSpPr/>
          <p:nvPr/>
        </p:nvSpPr>
        <p:spPr>
          <a:xfrm>
            <a:off x="457200" y="4790123"/>
            <a:ext cx="1543050" cy="526424"/>
          </a:xfrm>
          <a:prstGeom prst="rect">
            <a:avLst/>
          </a:prstGeom>
          <a:solidFill>
            <a:schemeClr val="lt1"/>
          </a:solidFill>
          <a:ln w="9525" cap="flat" cmpd="sng">
            <a:solidFill>
              <a:schemeClr val="accent1"/>
            </a:solidFill>
            <a:prstDash val="solid"/>
            <a:round/>
            <a:headEnd type="none" w="med" len="med"/>
            <a:tailEnd type="none" w="med" len="med"/>
          </a:ln>
        </p:spPr>
        <p:txBody>
          <a:bodyPr lIns="68569" tIns="34275" rIns="68569" bIns="34275" anchor="ctr" anchorCtr="0">
            <a:noAutofit/>
          </a:bodyPr>
          <a:lstStyle/>
          <a:p>
            <a:pPr marL="171446" lvl="1" indent="-171446" defTabSz="685800" eaLnBrk="1" fontAlgn="auto" hangingPunct="1">
              <a:spcBef>
                <a:spcPts val="0"/>
              </a:spcBef>
              <a:spcAft>
                <a:spcPts val="0"/>
              </a:spcAft>
              <a:buClr>
                <a:srgbClr val="006FF4"/>
              </a:buClr>
              <a:buSzPct val="100000"/>
              <a:buFont typeface="Arial"/>
              <a:buChar char="•"/>
            </a:pPr>
            <a:r>
              <a:rPr lang="en-US" sz="1500" dirty="0">
                <a:solidFill>
                  <a:prstClr val="black">
                    <a:lumMod val="65000"/>
                    <a:lumOff val="35000"/>
                  </a:prstClr>
                </a:solidFill>
                <a:latin typeface="Source Sans Pro"/>
                <a:ea typeface="Source Sans Pro"/>
                <a:cs typeface="Source Sans Pro"/>
                <a:sym typeface="Source Sans Pro"/>
              </a:rPr>
              <a:t>Category 2</a:t>
            </a:r>
          </a:p>
        </p:txBody>
      </p:sp>
      <p:sp>
        <p:nvSpPr>
          <p:cNvPr id="213" name="Shape 213"/>
          <p:cNvSpPr txBox="1"/>
          <p:nvPr/>
        </p:nvSpPr>
        <p:spPr>
          <a:xfrm>
            <a:off x="2724791" y="1990625"/>
            <a:ext cx="3686175" cy="1146467"/>
          </a:xfrm>
          <a:prstGeom prst="rect">
            <a:avLst/>
          </a:prstGeom>
          <a:noFill/>
          <a:ln>
            <a:noFill/>
          </a:ln>
        </p:spPr>
        <p:txBody>
          <a:bodyPr lIns="68569" tIns="34275" rIns="68569" bIns="34275" anchor="t" anchorCtr="0">
            <a:noAutofit/>
          </a:bodyPr>
          <a:lstStyle/>
          <a:p>
            <a:pPr marL="214313" indent="-214313" defTabSz="685800" eaLnBrk="1" fontAlgn="auto" hangingPunct="1">
              <a:spcBef>
                <a:spcPts val="0"/>
              </a:spcBef>
              <a:spcAft>
                <a:spcPts val="0"/>
              </a:spcAft>
              <a:buClr>
                <a:srgbClr val="006FF4"/>
              </a:buClr>
              <a:buSzPct val="100000"/>
              <a:buFont typeface="Arial"/>
              <a:buChar char="•"/>
            </a:pPr>
            <a:r>
              <a:rPr lang="en-US" sz="1425" dirty="0">
                <a:solidFill>
                  <a:prstClr val="black">
                    <a:lumMod val="65000"/>
                    <a:lumOff val="35000"/>
                  </a:prstClr>
                </a:solidFill>
                <a:latin typeface="Source Sans Pro"/>
                <a:ea typeface="Source Sans Pro"/>
                <a:cs typeface="Source Sans Pro"/>
                <a:sym typeface="Source Sans Pro"/>
              </a:rPr>
              <a:t>Add one per service type, service provider, FCC Form 470, contract/service agreement</a:t>
            </a:r>
          </a:p>
          <a:p>
            <a:pPr marL="214313" indent="-214313" defTabSz="685800" eaLnBrk="1" fontAlgn="auto" hangingPunct="1">
              <a:spcBef>
                <a:spcPts val="600"/>
              </a:spcBef>
              <a:spcAft>
                <a:spcPts val="0"/>
              </a:spcAft>
              <a:buClr>
                <a:srgbClr val="006FF4"/>
              </a:buClr>
              <a:buSzPct val="100000"/>
              <a:buFont typeface="Arial"/>
              <a:buChar char="•"/>
            </a:pPr>
            <a:r>
              <a:rPr lang="en-US" sz="1425" dirty="0">
                <a:solidFill>
                  <a:prstClr val="black">
                    <a:lumMod val="65000"/>
                    <a:lumOff val="35000"/>
                  </a:prstClr>
                </a:solidFill>
                <a:latin typeface="Source Sans Pro"/>
                <a:ea typeface="Source Sans Pro"/>
                <a:cs typeface="Source Sans Pro"/>
                <a:sym typeface="Source Sans Pro"/>
              </a:rPr>
              <a:t>Provides summary information</a:t>
            </a:r>
          </a:p>
          <a:p>
            <a:pPr marL="214313" indent="-214313" defTabSz="685800" eaLnBrk="1" fontAlgn="auto" hangingPunct="1">
              <a:spcBef>
                <a:spcPts val="600"/>
              </a:spcBef>
              <a:spcAft>
                <a:spcPts val="0"/>
              </a:spcAft>
              <a:buClr>
                <a:srgbClr val="006FF4"/>
              </a:buClr>
              <a:buSzPct val="100000"/>
              <a:buFont typeface="Arial"/>
              <a:buChar char="•"/>
            </a:pPr>
            <a:r>
              <a:rPr lang="en-US" sz="1425" dirty="0">
                <a:solidFill>
                  <a:prstClr val="black">
                    <a:lumMod val="65000"/>
                    <a:lumOff val="35000"/>
                  </a:prstClr>
                </a:solidFill>
                <a:latin typeface="Source Sans Pro"/>
                <a:ea typeface="Source Sans Pro"/>
                <a:cs typeface="Source Sans Pro"/>
                <a:sym typeface="Source Sans Pro"/>
              </a:rPr>
              <a:t>Each request is identified by an ID number called a Funding Request Number (FRN)</a:t>
            </a:r>
          </a:p>
        </p:txBody>
      </p:sp>
      <p:sp>
        <p:nvSpPr>
          <p:cNvPr id="214" name="Shape 214"/>
          <p:cNvSpPr txBox="1"/>
          <p:nvPr/>
        </p:nvSpPr>
        <p:spPr>
          <a:xfrm>
            <a:off x="6358015" y="1957020"/>
            <a:ext cx="2744918" cy="884857"/>
          </a:xfrm>
          <a:prstGeom prst="rect">
            <a:avLst/>
          </a:prstGeom>
          <a:noFill/>
          <a:ln>
            <a:noFill/>
          </a:ln>
        </p:spPr>
        <p:txBody>
          <a:bodyPr lIns="68569" tIns="34275" rIns="68569" bIns="34275" anchor="t" anchorCtr="0">
            <a:noAutofit/>
          </a:bodyPr>
          <a:lstStyle/>
          <a:p>
            <a:pPr marL="214313" indent="-214313" defTabSz="685800" eaLnBrk="1" fontAlgn="auto" hangingPunct="1">
              <a:spcBef>
                <a:spcPts val="0"/>
              </a:spcBef>
              <a:spcAft>
                <a:spcPts val="0"/>
              </a:spcAft>
              <a:buClr>
                <a:srgbClr val="006FF4"/>
              </a:buClr>
              <a:buSzPct val="100000"/>
              <a:buFont typeface="Arial"/>
              <a:buChar char="•"/>
            </a:pPr>
            <a:r>
              <a:rPr lang="en-US" sz="1425" dirty="0">
                <a:solidFill>
                  <a:prstClr val="black">
                    <a:lumMod val="65000"/>
                    <a:lumOff val="35000"/>
                  </a:prstClr>
                </a:solidFill>
                <a:latin typeface="Source Sans Pro"/>
                <a:ea typeface="Source Sans Pro"/>
                <a:cs typeface="Source Sans Pro"/>
                <a:sym typeface="Source Sans Pro"/>
              </a:rPr>
              <a:t>Add one or more per FRN</a:t>
            </a:r>
          </a:p>
          <a:p>
            <a:pPr marL="214313" indent="-214313" defTabSz="685800" eaLnBrk="1" fontAlgn="auto" hangingPunct="1">
              <a:spcBef>
                <a:spcPts val="600"/>
              </a:spcBef>
              <a:spcAft>
                <a:spcPts val="0"/>
              </a:spcAft>
              <a:buClr>
                <a:srgbClr val="006FF4"/>
              </a:buClr>
              <a:buSzPct val="100000"/>
              <a:buFont typeface="Arial"/>
              <a:buChar char="•"/>
            </a:pPr>
            <a:r>
              <a:rPr lang="en-US" sz="1425" dirty="0">
                <a:solidFill>
                  <a:prstClr val="black">
                    <a:lumMod val="65000"/>
                    <a:lumOff val="35000"/>
                  </a:prstClr>
                </a:solidFill>
                <a:latin typeface="Source Sans Pro"/>
                <a:ea typeface="Source Sans Pro"/>
                <a:cs typeface="Source Sans Pro"/>
                <a:sym typeface="Source Sans Pro"/>
              </a:rPr>
              <a:t>Provides details about the individual services or products listed on the funding request</a:t>
            </a:r>
          </a:p>
        </p:txBody>
      </p:sp>
      <p:sp>
        <p:nvSpPr>
          <p:cNvPr id="215" name="Shape 215"/>
          <p:cNvSpPr/>
          <p:nvPr/>
        </p:nvSpPr>
        <p:spPr>
          <a:xfrm>
            <a:off x="3016865" y="3763735"/>
            <a:ext cx="2558165" cy="334321"/>
          </a:xfrm>
          <a:prstGeom prst="rect">
            <a:avLst/>
          </a:prstGeom>
          <a:solidFill>
            <a:schemeClr val="lt1"/>
          </a:solidFill>
          <a:ln w="9525" cap="flat" cmpd="sng">
            <a:solidFill>
              <a:schemeClr val="accent1"/>
            </a:solidFill>
            <a:prstDash val="solid"/>
            <a:round/>
            <a:headEnd type="none" w="med" len="med"/>
            <a:tailEnd type="none" w="med" len="med"/>
          </a:ln>
        </p:spPr>
        <p:txBody>
          <a:bodyPr lIns="68569" tIns="34275" rIns="68569" bIns="34275" anchor="ctr" anchorCtr="0">
            <a:noAutofit/>
          </a:bodyPr>
          <a:lstStyle/>
          <a:p>
            <a:pPr marL="171446" lvl="1" indent="-171446" defTabSz="685800" eaLnBrk="1" fontAlgn="auto" hangingPunct="1">
              <a:spcBef>
                <a:spcPts val="0"/>
              </a:spcBef>
              <a:spcAft>
                <a:spcPts val="0"/>
              </a:spcAft>
              <a:buClr>
                <a:srgbClr val="006FF4"/>
              </a:buClr>
              <a:buSzPct val="100000"/>
              <a:buFont typeface="Arial"/>
              <a:buChar char="•"/>
            </a:pPr>
            <a:r>
              <a:rPr lang="en-US" sz="1500" dirty="0">
                <a:solidFill>
                  <a:prstClr val="black">
                    <a:lumMod val="65000"/>
                    <a:lumOff val="35000"/>
                  </a:prstClr>
                </a:solidFill>
                <a:latin typeface="Source Sans Pro"/>
                <a:ea typeface="Source Sans Pro"/>
                <a:cs typeface="Source Sans Pro"/>
                <a:sym typeface="Source Sans Pro"/>
              </a:rPr>
              <a:t>Internet Access</a:t>
            </a:r>
          </a:p>
        </p:txBody>
      </p:sp>
      <p:sp>
        <p:nvSpPr>
          <p:cNvPr id="216" name="Shape 216"/>
          <p:cNvSpPr/>
          <p:nvPr/>
        </p:nvSpPr>
        <p:spPr>
          <a:xfrm>
            <a:off x="3007327" y="4156787"/>
            <a:ext cx="2558165" cy="427383"/>
          </a:xfrm>
          <a:prstGeom prst="rect">
            <a:avLst/>
          </a:prstGeom>
          <a:solidFill>
            <a:schemeClr val="lt1"/>
          </a:solidFill>
          <a:ln w="9525" cap="flat" cmpd="sng">
            <a:solidFill>
              <a:schemeClr val="accent1"/>
            </a:solidFill>
            <a:prstDash val="solid"/>
            <a:round/>
            <a:headEnd type="none" w="med" len="med"/>
            <a:tailEnd type="none" w="med" len="med"/>
          </a:ln>
        </p:spPr>
        <p:txBody>
          <a:bodyPr lIns="68569" tIns="34275" rIns="68569" bIns="34275" anchor="ctr" anchorCtr="0">
            <a:noAutofit/>
          </a:bodyPr>
          <a:lstStyle/>
          <a:p>
            <a:pPr marL="171446" lvl="1" indent="-171446" defTabSz="685800" eaLnBrk="1" fontAlgn="auto" hangingPunct="1">
              <a:spcBef>
                <a:spcPts val="0"/>
              </a:spcBef>
              <a:spcAft>
                <a:spcPts val="0"/>
              </a:spcAft>
              <a:buClr>
                <a:srgbClr val="006FF4"/>
              </a:buClr>
              <a:buSzPct val="100000"/>
              <a:buFont typeface="Arial"/>
              <a:buChar char="•"/>
            </a:pPr>
            <a:r>
              <a:rPr lang="en-US" sz="1500" dirty="0">
                <a:solidFill>
                  <a:prstClr val="black">
                    <a:lumMod val="65000"/>
                    <a:lumOff val="35000"/>
                  </a:prstClr>
                </a:solidFill>
                <a:latin typeface="Source Sans Pro"/>
                <a:ea typeface="Source Sans Pro"/>
                <a:cs typeface="Source Sans Pro"/>
                <a:sym typeface="Source Sans Pro"/>
              </a:rPr>
              <a:t>Digital Transmission Service</a:t>
            </a:r>
          </a:p>
        </p:txBody>
      </p:sp>
      <p:sp>
        <p:nvSpPr>
          <p:cNvPr id="217" name="Shape 217"/>
          <p:cNvSpPr/>
          <p:nvPr/>
        </p:nvSpPr>
        <p:spPr>
          <a:xfrm>
            <a:off x="3007326" y="4673299"/>
            <a:ext cx="2567704" cy="395612"/>
          </a:xfrm>
          <a:prstGeom prst="rect">
            <a:avLst/>
          </a:prstGeom>
          <a:solidFill>
            <a:schemeClr val="lt1"/>
          </a:solidFill>
          <a:ln w="9525" cap="flat" cmpd="sng">
            <a:solidFill>
              <a:schemeClr val="accent1"/>
            </a:solidFill>
            <a:prstDash val="solid"/>
            <a:round/>
            <a:headEnd type="none" w="med" len="med"/>
            <a:tailEnd type="none" w="med" len="med"/>
          </a:ln>
        </p:spPr>
        <p:txBody>
          <a:bodyPr lIns="68569" tIns="34275" rIns="68569" bIns="34275" anchor="ctr" anchorCtr="0">
            <a:noAutofit/>
          </a:bodyPr>
          <a:lstStyle/>
          <a:p>
            <a:pPr marL="171446" lvl="1" indent="-171446" defTabSz="685800" eaLnBrk="1" fontAlgn="auto" hangingPunct="1">
              <a:spcBef>
                <a:spcPts val="0"/>
              </a:spcBef>
              <a:spcAft>
                <a:spcPts val="0"/>
              </a:spcAft>
              <a:buClr>
                <a:srgbClr val="006FF4"/>
              </a:buClr>
              <a:buSzPct val="100000"/>
              <a:buFont typeface="Arial"/>
              <a:buChar char="•"/>
            </a:pPr>
            <a:r>
              <a:rPr lang="en-US" sz="1500" dirty="0">
                <a:solidFill>
                  <a:prstClr val="black">
                    <a:lumMod val="65000"/>
                    <a:lumOff val="35000"/>
                  </a:prstClr>
                </a:solidFill>
                <a:latin typeface="Source Sans Pro"/>
                <a:ea typeface="Source Sans Pro"/>
                <a:cs typeface="Source Sans Pro"/>
                <a:sym typeface="Source Sans Pro"/>
              </a:rPr>
              <a:t>Internal Connections: Contract </a:t>
            </a:r>
          </a:p>
        </p:txBody>
      </p:sp>
      <p:sp>
        <p:nvSpPr>
          <p:cNvPr id="218" name="Shape 218"/>
          <p:cNvSpPr/>
          <p:nvPr/>
        </p:nvSpPr>
        <p:spPr>
          <a:xfrm>
            <a:off x="3007326" y="5118625"/>
            <a:ext cx="2558250" cy="412877"/>
          </a:xfrm>
          <a:prstGeom prst="rect">
            <a:avLst/>
          </a:prstGeom>
          <a:solidFill>
            <a:schemeClr val="lt1"/>
          </a:solidFill>
          <a:ln w="9525" cap="flat" cmpd="sng">
            <a:solidFill>
              <a:schemeClr val="accent1"/>
            </a:solidFill>
            <a:prstDash val="solid"/>
            <a:round/>
            <a:headEnd type="none" w="med" len="med"/>
            <a:tailEnd type="none" w="med" len="med"/>
          </a:ln>
        </p:spPr>
        <p:txBody>
          <a:bodyPr lIns="68569" tIns="34275" rIns="68569" bIns="34275" anchor="ctr" anchorCtr="0">
            <a:noAutofit/>
          </a:bodyPr>
          <a:lstStyle/>
          <a:p>
            <a:pPr marL="171446" lvl="1" indent="-171446" defTabSz="685800" eaLnBrk="1" fontAlgn="auto" hangingPunct="1">
              <a:spcBef>
                <a:spcPts val="0"/>
              </a:spcBef>
              <a:spcAft>
                <a:spcPts val="0"/>
              </a:spcAft>
              <a:buClr>
                <a:srgbClr val="006FF4"/>
              </a:buClr>
              <a:buSzPct val="100000"/>
              <a:buFont typeface="Arial"/>
              <a:buChar char="•"/>
            </a:pPr>
            <a:r>
              <a:rPr lang="en-US" sz="1500" dirty="0">
                <a:solidFill>
                  <a:prstClr val="black">
                    <a:lumMod val="65000"/>
                    <a:lumOff val="35000"/>
                  </a:prstClr>
                </a:solidFill>
                <a:latin typeface="Source Sans Pro"/>
                <a:ea typeface="Source Sans Pro"/>
                <a:cs typeface="Source Sans Pro"/>
                <a:sym typeface="Source Sans Pro"/>
              </a:rPr>
              <a:t>Internal Connections: Contract </a:t>
            </a:r>
          </a:p>
        </p:txBody>
      </p:sp>
      <p:cxnSp>
        <p:nvCxnSpPr>
          <p:cNvPr id="219" name="Shape 219"/>
          <p:cNvCxnSpPr/>
          <p:nvPr/>
        </p:nvCxnSpPr>
        <p:spPr>
          <a:xfrm>
            <a:off x="2000250" y="4203608"/>
            <a:ext cx="857250" cy="215567"/>
          </a:xfrm>
          <a:prstGeom prst="straightConnector1">
            <a:avLst/>
          </a:prstGeom>
          <a:noFill/>
          <a:ln w="9525" cap="flat" cmpd="sng">
            <a:solidFill>
              <a:srgbClr val="00529E"/>
            </a:solidFill>
            <a:prstDash val="solid"/>
            <a:round/>
            <a:headEnd type="none" w="med" len="med"/>
            <a:tailEnd type="triangle" w="lg" len="lg"/>
          </a:ln>
        </p:spPr>
      </p:cxnSp>
      <p:cxnSp>
        <p:nvCxnSpPr>
          <p:cNvPr id="220" name="Shape 220"/>
          <p:cNvCxnSpPr/>
          <p:nvPr/>
        </p:nvCxnSpPr>
        <p:spPr>
          <a:xfrm rot="10800000" flipH="1">
            <a:off x="2000251" y="4905316"/>
            <a:ext cx="838199" cy="154358"/>
          </a:xfrm>
          <a:prstGeom prst="straightConnector1">
            <a:avLst/>
          </a:prstGeom>
          <a:noFill/>
          <a:ln w="9525" cap="flat" cmpd="sng">
            <a:solidFill>
              <a:srgbClr val="00529E"/>
            </a:solidFill>
            <a:prstDash val="solid"/>
            <a:round/>
            <a:headEnd type="none" w="med" len="med"/>
            <a:tailEnd type="triangle" w="lg" len="lg"/>
          </a:ln>
        </p:spPr>
      </p:cxnSp>
      <p:cxnSp>
        <p:nvCxnSpPr>
          <p:cNvPr id="221" name="Shape 221"/>
          <p:cNvCxnSpPr/>
          <p:nvPr/>
        </p:nvCxnSpPr>
        <p:spPr>
          <a:xfrm>
            <a:off x="2000250" y="5089264"/>
            <a:ext cx="857250" cy="191774"/>
          </a:xfrm>
          <a:prstGeom prst="straightConnector1">
            <a:avLst/>
          </a:prstGeom>
          <a:noFill/>
          <a:ln w="9525" cap="flat" cmpd="sng">
            <a:solidFill>
              <a:srgbClr val="00529E"/>
            </a:solidFill>
            <a:prstDash val="solid"/>
            <a:round/>
            <a:headEnd type="none" w="med" len="med"/>
            <a:tailEnd type="triangle" w="lg" len="lg"/>
          </a:ln>
        </p:spPr>
      </p:cxnSp>
      <p:cxnSp>
        <p:nvCxnSpPr>
          <p:cNvPr id="222" name="Shape 222"/>
          <p:cNvCxnSpPr/>
          <p:nvPr/>
        </p:nvCxnSpPr>
        <p:spPr>
          <a:xfrm flipV="1">
            <a:off x="5575030" y="3766541"/>
            <a:ext cx="997538" cy="215772"/>
          </a:xfrm>
          <a:prstGeom prst="straightConnector1">
            <a:avLst/>
          </a:prstGeom>
          <a:noFill/>
          <a:ln w="9525" cap="flat" cmpd="sng">
            <a:solidFill>
              <a:srgbClr val="00529E"/>
            </a:solidFill>
            <a:prstDash val="solid"/>
            <a:round/>
            <a:headEnd type="none" w="med" len="med"/>
            <a:tailEnd type="triangle" w="lg" len="lg"/>
          </a:ln>
        </p:spPr>
      </p:cxnSp>
      <p:cxnSp>
        <p:nvCxnSpPr>
          <p:cNvPr id="223" name="Shape 223"/>
          <p:cNvCxnSpPr>
            <a:stCxn id="216" idx="3"/>
          </p:cNvCxnSpPr>
          <p:nvPr/>
        </p:nvCxnSpPr>
        <p:spPr>
          <a:xfrm flipV="1">
            <a:off x="5565491" y="4359988"/>
            <a:ext cx="1069706" cy="10490"/>
          </a:xfrm>
          <a:prstGeom prst="straightConnector1">
            <a:avLst/>
          </a:prstGeom>
          <a:noFill/>
          <a:ln w="9525" cap="flat" cmpd="sng">
            <a:solidFill>
              <a:srgbClr val="00529E"/>
            </a:solidFill>
            <a:prstDash val="solid"/>
            <a:round/>
            <a:headEnd type="none" w="med" len="med"/>
            <a:tailEnd type="triangle" w="lg" len="lg"/>
          </a:ln>
        </p:spPr>
      </p:cxnSp>
      <p:cxnSp>
        <p:nvCxnSpPr>
          <p:cNvPr id="224" name="Shape 224"/>
          <p:cNvCxnSpPr/>
          <p:nvPr/>
        </p:nvCxnSpPr>
        <p:spPr>
          <a:xfrm flipV="1">
            <a:off x="5578075" y="4867885"/>
            <a:ext cx="994493" cy="17681"/>
          </a:xfrm>
          <a:prstGeom prst="straightConnector1">
            <a:avLst/>
          </a:prstGeom>
          <a:noFill/>
          <a:ln w="9525" cap="flat" cmpd="sng">
            <a:solidFill>
              <a:srgbClr val="00529E"/>
            </a:solidFill>
            <a:prstDash val="solid"/>
            <a:round/>
            <a:headEnd type="none" w="med" len="med"/>
            <a:tailEnd type="triangle" w="lg" len="lg"/>
          </a:ln>
        </p:spPr>
      </p:cxnSp>
      <p:cxnSp>
        <p:nvCxnSpPr>
          <p:cNvPr id="225" name="Shape 225"/>
          <p:cNvCxnSpPr/>
          <p:nvPr/>
        </p:nvCxnSpPr>
        <p:spPr>
          <a:xfrm>
            <a:off x="5577135" y="5256049"/>
            <a:ext cx="1058062" cy="24989"/>
          </a:xfrm>
          <a:prstGeom prst="straightConnector1">
            <a:avLst/>
          </a:prstGeom>
          <a:noFill/>
          <a:ln w="9525" cap="flat" cmpd="sng">
            <a:solidFill>
              <a:srgbClr val="00529E"/>
            </a:solidFill>
            <a:prstDash val="solid"/>
            <a:round/>
            <a:headEnd type="none" w="med" len="med"/>
            <a:tailEnd type="triangle" w="lg" len="lg"/>
          </a:ln>
        </p:spPr>
      </p:cxnSp>
      <p:cxnSp>
        <p:nvCxnSpPr>
          <p:cNvPr id="226" name="Shape 226"/>
          <p:cNvCxnSpPr/>
          <p:nvPr/>
        </p:nvCxnSpPr>
        <p:spPr>
          <a:xfrm>
            <a:off x="5575030" y="4004289"/>
            <a:ext cx="1060167" cy="30709"/>
          </a:xfrm>
          <a:prstGeom prst="straightConnector1">
            <a:avLst/>
          </a:prstGeom>
          <a:noFill/>
          <a:ln w="9525" cap="flat" cmpd="sng">
            <a:solidFill>
              <a:srgbClr val="00529E"/>
            </a:solidFill>
            <a:prstDash val="solid"/>
            <a:round/>
            <a:headEnd type="none" w="med" len="med"/>
            <a:tailEnd type="triangle" w="lg" len="lg"/>
          </a:ln>
        </p:spPr>
      </p:cxnSp>
      <p:cxnSp>
        <p:nvCxnSpPr>
          <p:cNvPr id="227" name="Shape 227"/>
          <p:cNvCxnSpPr/>
          <p:nvPr/>
        </p:nvCxnSpPr>
        <p:spPr>
          <a:xfrm>
            <a:off x="5563394" y="5269719"/>
            <a:ext cx="1071803" cy="289657"/>
          </a:xfrm>
          <a:prstGeom prst="straightConnector1">
            <a:avLst/>
          </a:prstGeom>
          <a:noFill/>
          <a:ln w="9525" cap="flat" cmpd="sng">
            <a:solidFill>
              <a:srgbClr val="00529E"/>
            </a:solidFill>
            <a:prstDash val="solid"/>
            <a:round/>
            <a:headEnd type="none" w="med" len="med"/>
            <a:tailEnd type="triangle" w="lg" len="lg"/>
          </a:ln>
        </p:spPr>
      </p:cxnSp>
      <p:sp>
        <p:nvSpPr>
          <p:cNvPr id="228" name="Shape 228"/>
          <p:cNvSpPr/>
          <p:nvPr/>
        </p:nvSpPr>
        <p:spPr>
          <a:xfrm>
            <a:off x="6801903" y="3638642"/>
            <a:ext cx="1599809" cy="230385"/>
          </a:xfrm>
          <a:prstGeom prst="rect">
            <a:avLst/>
          </a:prstGeom>
          <a:solidFill>
            <a:schemeClr val="lt1"/>
          </a:solidFill>
          <a:ln w="9525" cap="flat" cmpd="sng">
            <a:solidFill>
              <a:schemeClr val="accent1"/>
            </a:solidFill>
            <a:prstDash val="solid"/>
            <a:round/>
            <a:headEnd type="none" w="med" len="med"/>
            <a:tailEnd type="none" w="med" len="med"/>
          </a:ln>
        </p:spPr>
        <p:txBody>
          <a:bodyPr lIns="68569" tIns="34275" rIns="68569" bIns="34275" anchor="ctr" anchorCtr="0">
            <a:noAutofit/>
          </a:bodyPr>
          <a:lstStyle/>
          <a:p>
            <a:pPr marL="171446" lvl="1" indent="-171446" defTabSz="685800" eaLnBrk="1" fontAlgn="auto" hangingPunct="1">
              <a:spcBef>
                <a:spcPts val="0"/>
              </a:spcBef>
              <a:spcAft>
                <a:spcPts val="0"/>
              </a:spcAft>
              <a:buClr>
                <a:srgbClr val="006FF4"/>
              </a:buClr>
              <a:buSzPct val="100000"/>
              <a:buFont typeface="Arial"/>
              <a:buChar char="•"/>
            </a:pPr>
            <a:r>
              <a:rPr lang="en-US" sz="1500" dirty="0">
                <a:solidFill>
                  <a:prstClr val="black">
                    <a:lumMod val="65000"/>
                    <a:lumOff val="35000"/>
                  </a:prstClr>
                </a:solidFill>
                <a:latin typeface="Source Sans Pro"/>
                <a:ea typeface="Source Sans Pro"/>
                <a:cs typeface="Source Sans Pro"/>
                <a:sym typeface="Source Sans Pro"/>
              </a:rPr>
              <a:t>Line Item 1</a:t>
            </a:r>
          </a:p>
        </p:txBody>
      </p:sp>
      <p:sp>
        <p:nvSpPr>
          <p:cNvPr id="229" name="Shape 229"/>
          <p:cNvSpPr/>
          <p:nvPr/>
        </p:nvSpPr>
        <p:spPr>
          <a:xfrm>
            <a:off x="6801903" y="5397748"/>
            <a:ext cx="1599809" cy="230385"/>
          </a:xfrm>
          <a:prstGeom prst="rect">
            <a:avLst/>
          </a:prstGeom>
          <a:solidFill>
            <a:schemeClr val="lt1"/>
          </a:solidFill>
          <a:ln w="9525" cap="flat" cmpd="sng">
            <a:solidFill>
              <a:schemeClr val="accent1"/>
            </a:solidFill>
            <a:prstDash val="solid"/>
            <a:round/>
            <a:headEnd type="none" w="med" len="med"/>
            <a:tailEnd type="none" w="med" len="med"/>
          </a:ln>
        </p:spPr>
        <p:txBody>
          <a:bodyPr lIns="68569" tIns="34275" rIns="68569" bIns="34275" anchor="ctr" anchorCtr="0">
            <a:noAutofit/>
          </a:bodyPr>
          <a:lstStyle/>
          <a:p>
            <a:pPr marL="171446" lvl="1" indent="-171446" defTabSz="685800" eaLnBrk="1" fontAlgn="auto" hangingPunct="1">
              <a:spcBef>
                <a:spcPts val="0"/>
              </a:spcBef>
              <a:spcAft>
                <a:spcPts val="0"/>
              </a:spcAft>
              <a:buClr>
                <a:srgbClr val="006FF4"/>
              </a:buClr>
              <a:buSzPct val="100000"/>
              <a:buFont typeface="Arial"/>
              <a:buChar char="•"/>
            </a:pPr>
            <a:r>
              <a:rPr lang="en-US" sz="1500" dirty="0">
                <a:solidFill>
                  <a:prstClr val="black">
                    <a:lumMod val="65000"/>
                    <a:lumOff val="35000"/>
                  </a:prstClr>
                </a:solidFill>
                <a:latin typeface="Source Sans Pro"/>
                <a:ea typeface="Source Sans Pro"/>
                <a:cs typeface="Source Sans Pro"/>
                <a:sym typeface="Source Sans Pro"/>
              </a:rPr>
              <a:t>Line Item 2</a:t>
            </a:r>
          </a:p>
        </p:txBody>
      </p:sp>
      <p:sp>
        <p:nvSpPr>
          <p:cNvPr id="230" name="Shape 230"/>
          <p:cNvSpPr/>
          <p:nvPr/>
        </p:nvSpPr>
        <p:spPr>
          <a:xfrm>
            <a:off x="6801903" y="4303982"/>
            <a:ext cx="1599809" cy="230385"/>
          </a:xfrm>
          <a:prstGeom prst="rect">
            <a:avLst/>
          </a:prstGeom>
          <a:solidFill>
            <a:schemeClr val="lt1"/>
          </a:solidFill>
          <a:ln w="9525" cap="flat" cmpd="sng">
            <a:solidFill>
              <a:schemeClr val="accent1"/>
            </a:solidFill>
            <a:prstDash val="solid"/>
            <a:round/>
            <a:headEnd type="none" w="med" len="med"/>
            <a:tailEnd type="none" w="med" len="med"/>
          </a:ln>
        </p:spPr>
        <p:txBody>
          <a:bodyPr lIns="68569" tIns="34275" rIns="68569" bIns="34275" anchor="ctr" anchorCtr="0">
            <a:noAutofit/>
          </a:bodyPr>
          <a:lstStyle/>
          <a:p>
            <a:pPr marL="171446" lvl="1" indent="-171446" defTabSz="685800" eaLnBrk="1" fontAlgn="auto" hangingPunct="1">
              <a:spcBef>
                <a:spcPts val="0"/>
              </a:spcBef>
              <a:spcAft>
                <a:spcPts val="0"/>
              </a:spcAft>
              <a:buClr>
                <a:srgbClr val="006FF4"/>
              </a:buClr>
              <a:buSzPct val="100000"/>
              <a:buFont typeface="Arial"/>
              <a:buChar char="•"/>
            </a:pPr>
            <a:r>
              <a:rPr lang="en-US" sz="1500" dirty="0">
                <a:solidFill>
                  <a:prstClr val="black">
                    <a:lumMod val="65000"/>
                    <a:lumOff val="35000"/>
                  </a:prstClr>
                </a:solidFill>
                <a:latin typeface="Source Sans Pro"/>
                <a:ea typeface="Source Sans Pro"/>
                <a:cs typeface="Source Sans Pro"/>
                <a:sym typeface="Source Sans Pro"/>
              </a:rPr>
              <a:t>Line Item 1</a:t>
            </a:r>
          </a:p>
        </p:txBody>
      </p:sp>
      <p:sp>
        <p:nvSpPr>
          <p:cNvPr id="231" name="Shape 231"/>
          <p:cNvSpPr/>
          <p:nvPr/>
        </p:nvSpPr>
        <p:spPr>
          <a:xfrm>
            <a:off x="6801903" y="4800531"/>
            <a:ext cx="1599809" cy="230385"/>
          </a:xfrm>
          <a:prstGeom prst="rect">
            <a:avLst/>
          </a:prstGeom>
          <a:solidFill>
            <a:schemeClr val="lt1"/>
          </a:solidFill>
          <a:ln w="9525" cap="flat" cmpd="sng">
            <a:solidFill>
              <a:schemeClr val="accent1"/>
            </a:solidFill>
            <a:prstDash val="solid"/>
            <a:round/>
            <a:headEnd type="none" w="med" len="med"/>
            <a:tailEnd type="none" w="med" len="med"/>
          </a:ln>
        </p:spPr>
        <p:txBody>
          <a:bodyPr lIns="68569" tIns="34275" rIns="68569" bIns="34275" anchor="ctr" anchorCtr="0">
            <a:noAutofit/>
          </a:bodyPr>
          <a:lstStyle/>
          <a:p>
            <a:pPr marL="171446" lvl="1" indent="-171446" defTabSz="685800" eaLnBrk="1" fontAlgn="auto" hangingPunct="1">
              <a:spcBef>
                <a:spcPts val="0"/>
              </a:spcBef>
              <a:spcAft>
                <a:spcPts val="0"/>
              </a:spcAft>
              <a:buClr>
                <a:srgbClr val="006FF4"/>
              </a:buClr>
              <a:buSzPct val="100000"/>
              <a:buFont typeface="Arial"/>
              <a:buChar char="•"/>
            </a:pPr>
            <a:r>
              <a:rPr lang="en-US" sz="1500" dirty="0">
                <a:solidFill>
                  <a:prstClr val="black">
                    <a:lumMod val="65000"/>
                    <a:lumOff val="35000"/>
                  </a:prstClr>
                </a:solidFill>
                <a:latin typeface="Source Sans Pro"/>
                <a:ea typeface="Source Sans Pro"/>
                <a:cs typeface="Source Sans Pro"/>
                <a:sym typeface="Source Sans Pro"/>
              </a:rPr>
              <a:t>Line Item 1</a:t>
            </a:r>
          </a:p>
        </p:txBody>
      </p:sp>
      <p:sp>
        <p:nvSpPr>
          <p:cNvPr id="232" name="Shape 232"/>
          <p:cNvSpPr/>
          <p:nvPr/>
        </p:nvSpPr>
        <p:spPr>
          <a:xfrm>
            <a:off x="6801903" y="5140857"/>
            <a:ext cx="1599809" cy="230385"/>
          </a:xfrm>
          <a:prstGeom prst="rect">
            <a:avLst/>
          </a:prstGeom>
          <a:solidFill>
            <a:schemeClr val="lt1"/>
          </a:solidFill>
          <a:ln w="9525" cap="flat" cmpd="sng">
            <a:solidFill>
              <a:schemeClr val="accent1"/>
            </a:solidFill>
            <a:prstDash val="solid"/>
            <a:round/>
            <a:headEnd type="none" w="med" len="med"/>
            <a:tailEnd type="none" w="med" len="med"/>
          </a:ln>
        </p:spPr>
        <p:txBody>
          <a:bodyPr lIns="68569" tIns="34275" rIns="68569" bIns="34275" anchor="ctr" anchorCtr="0">
            <a:noAutofit/>
          </a:bodyPr>
          <a:lstStyle/>
          <a:p>
            <a:pPr marL="171446" lvl="1" indent="-171446" defTabSz="685800" eaLnBrk="1" fontAlgn="auto" hangingPunct="1">
              <a:spcBef>
                <a:spcPts val="0"/>
              </a:spcBef>
              <a:spcAft>
                <a:spcPts val="0"/>
              </a:spcAft>
              <a:buClr>
                <a:srgbClr val="006FF4"/>
              </a:buClr>
              <a:buSzPct val="100000"/>
              <a:buFont typeface="Arial"/>
              <a:buChar char="•"/>
            </a:pPr>
            <a:r>
              <a:rPr lang="en-US" sz="1500" dirty="0">
                <a:solidFill>
                  <a:prstClr val="black">
                    <a:lumMod val="65000"/>
                    <a:lumOff val="35000"/>
                  </a:prstClr>
                </a:solidFill>
                <a:latin typeface="Source Sans Pro"/>
                <a:ea typeface="Source Sans Pro"/>
                <a:cs typeface="Source Sans Pro"/>
                <a:sym typeface="Source Sans Pro"/>
              </a:rPr>
              <a:t>Line Item 1</a:t>
            </a:r>
          </a:p>
        </p:txBody>
      </p:sp>
      <p:sp>
        <p:nvSpPr>
          <p:cNvPr id="233" name="Shape 233"/>
          <p:cNvSpPr/>
          <p:nvPr/>
        </p:nvSpPr>
        <p:spPr>
          <a:xfrm>
            <a:off x="6801903" y="3904451"/>
            <a:ext cx="1599809" cy="230385"/>
          </a:xfrm>
          <a:prstGeom prst="rect">
            <a:avLst/>
          </a:prstGeom>
          <a:solidFill>
            <a:schemeClr val="lt1"/>
          </a:solidFill>
          <a:ln w="9525" cap="flat" cmpd="sng">
            <a:solidFill>
              <a:schemeClr val="accent1"/>
            </a:solidFill>
            <a:prstDash val="solid"/>
            <a:round/>
            <a:headEnd type="none" w="med" len="med"/>
            <a:tailEnd type="none" w="med" len="med"/>
          </a:ln>
        </p:spPr>
        <p:txBody>
          <a:bodyPr lIns="68569" tIns="34275" rIns="68569" bIns="34275" anchor="ctr" anchorCtr="0">
            <a:noAutofit/>
          </a:bodyPr>
          <a:lstStyle/>
          <a:p>
            <a:pPr marL="171446" lvl="1" indent="-171446" defTabSz="685800" eaLnBrk="1" fontAlgn="auto" hangingPunct="1">
              <a:spcBef>
                <a:spcPts val="0"/>
              </a:spcBef>
              <a:spcAft>
                <a:spcPts val="0"/>
              </a:spcAft>
              <a:buClr>
                <a:srgbClr val="006FF4"/>
              </a:buClr>
              <a:buSzPct val="100000"/>
              <a:buFont typeface="Arial"/>
              <a:buChar char="•"/>
            </a:pPr>
            <a:r>
              <a:rPr lang="en-US" sz="1500" dirty="0">
                <a:solidFill>
                  <a:prstClr val="black">
                    <a:lumMod val="65000"/>
                    <a:lumOff val="35000"/>
                  </a:prstClr>
                </a:solidFill>
                <a:latin typeface="Source Sans Pro"/>
                <a:ea typeface="Source Sans Pro"/>
                <a:cs typeface="Source Sans Pro"/>
                <a:sym typeface="Source Sans Pro"/>
              </a:rPr>
              <a:t>Line Item 2</a:t>
            </a:r>
          </a:p>
        </p:txBody>
      </p:sp>
      <p:sp>
        <p:nvSpPr>
          <p:cNvPr id="32" name="Rectangle 31"/>
          <p:cNvSpPr/>
          <p:nvPr/>
        </p:nvSpPr>
        <p:spPr>
          <a:xfrm>
            <a:off x="253013" y="5654787"/>
            <a:ext cx="2435282" cy="242374"/>
          </a:xfrm>
          <a:prstGeom prst="rect">
            <a:avLst/>
          </a:prstGeom>
        </p:spPr>
        <p:txBody>
          <a:bodyPr wrap="none">
            <a:spAutoFit/>
          </a:bodyPr>
          <a:lstStyle/>
          <a:p>
            <a:pPr defTabSz="685800" eaLnBrk="1" fontAlgn="auto" hangingPunct="1">
              <a:spcBef>
                <a:spcPts val="0"/>
              </a:spcBef>
              <a:spcAft>
                <a:spcPts val="0"/>
              </a:spcAft>
            </a:pPr>
            <a:r>
              <a:rPr lang="en-US" sz="975" dirty="0">
                <a:solidFill>
                  <a:srgbClr val="004AD4"/>
                </a:solidFill>
                <a:latin typeface="Source Sans Pro" panose="020B0503030403020204"/>
              </a:rPr>
              <a:t>©2019 Universal Service Administrative Co.</a:t>
            </a:r>
          </a:p>
        </p:txBody>
      </p:sp>
      <p:sp>
        <p:nvSpPr>
          <p:cNvPr id="2" name="Slide Number Placeholder 1">
            <a:extLst>
              <a:ext uri="{FF2B5EF4-FFF2-40B4-BE49-F238E27FC236}">
                <a16:creationId xmlns:a16="http://schemas.microsoft.com/office/drawing/2014/main" id="{C6CACEF0-686B-4662-B4B5-B712AC27E673}"/>
              </a:ext>
            </a:extLst>
          </p:cNvPr>
          <p:cNvSpPr>
            <a:spLocks noGrp="1"/>
          </p:cNvSpPr>
          <p:nvPr>
            <p:ph type="sldNum" sz="quarter" idx="11"/>
          </p:nvPr>
        </p:nvSpPr>
        <p:spPr/>
        <p:txBody>
          <a:bodyPr/>
          <a:lstStyle/>
          <a:p>
            <a:fld id="{77DFCED7-EB59-654B-ACD8-84CE8F59160C}" type="slidenum">
              <a:rPr lang="en-US" smtClean="0"/>
              <a:pPr/>
              <a:t>72</a:t>
            </a:fld>
            <a:endParaRPr lang="en-US" dirty="0"/>
          </a:p>
        </p:txBody>
      </p:sp>
    </p:spTree>
    <p:extLst>
      <p:ext uri="{BB962C8B-B14F-4D97-AF65-F5344CB8AC3E}">
        <p14:creationId xmlns:p14="http://schemas.microsoft.com/office/powerpoint/2010/main" val="31455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par>
                                <p:cTn id="8" presetID="10" presetClass="entr" presetSubtype="0" fill="hold"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500"/>
                                        <p:tgtEl>
                                          <p:spTgt spid="209"/>
                                        </p:tgtEl>
                                      </p:cBhvr>
                                    </p:animEffect>
                                  </p:childTnLst>
                                </p:cTn>
                              </p:par>
                              <p:par>
                                <p:cTn id="11" presetID="10" presetClass="entr" presetSubtype="0" fill="hold"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fade">
                                      <p:cBhvr>
                                        <p:cTn id="13" dur="500"/>
                                        <p:tgtEl>
                                          <p:spTgt spid="2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9"/>
                                        </p:tgtEl>
                                        <p:attrNameLst>
                                          <p:attrName>style.visibility</p:attrName>
                                        </p:attrNameLst>
                                      </p:cBhvr>
                                      <p:to>
                                        <p:strVal val="visible"/>
                                      </p:to>
                                    </p:set>
                                    <p:animEffect transition="in" filter="fade">
                                      <p:cBhvr>
                                        <p:cTn id="18" dur="500"/>
                                        <p:tgtEl>
                                          <p:spTgt spid="2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0"/>
                                        </p:tgtEl>
                                        <p:attrNameLst>
                                          <p:attrName>style.visibility</p:attrName>
                                        </p:attrNameLst>
                                      </p:cBhvr>
                                      <p:to>
                                        <p:strVal val="visible"/>
                                      </p:to>
                                    </p:set>
                                    <p:animEffect transition="in" filter="fade">
                                      <p:cBhvr>
                                        <p:cTn id="23" dur="500"/>
                                        <p:tgtEl>
                                          <p:spTgt spid="2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1"/>
                                        </p:tgtEl>
                                        <p:attrNameLst>
                                          <p:attrName>style.visibility</p:attrName>
                                        </p:attrNameLst>
                                      </p:cBhvr>
                                      <p:to>
                                        <p:strVal val="visible"/>
                                      </p:to>
                                    </p:set>
                                    <p:animEffect transition="in" filter="fade">
                                      <p:cBhvr>
                                        <p:cTn id="28" dur="500"/>
                                        <p:tgtEl>
                                          <p:spTgt spid="2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fade">
                                      <p:cBhvr>
                                        <p:cTn id="33" dur="500"/>
                                        <p:tgtEl>
                                          <p:spTgt spid="2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3"/>
                                        </p:tgtEl>
                                        <p:attrNameLst>
                                          <p:attrName>style.visibility</p:attrName>
                                        </p:attrNameLst>
                                      </p:cBhvr>
                                      <p:to>
                                        <p:strVal val="visible"/>
                                      </p:to>
                                    </p:set>
                                    <p:animEffect transition="in" filter="fade">
                                      <p:cBhvr>
                                        <p:cTn id="38" dur="500"/>
                                        <p:tgtEl>
                                          <p:spTgt spid="2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4"/>
                                        </p:tgtEl>
                                        <p:attrNameLst>
                                          <p:attrName>style.visibility</p:attrName>
                                        </p:attrNameLst>
                                      </p:cBhvr>
                                      <p:to>
                                        <p:strVal val="visible"/>
                                      </p:to>
                                    </p:set>
                                    <p:animEffect transition="in" filter="fade">
                                      <p:cBhvr>
                                        <p:cTn id="43" dur="500"/>
                                        <p:tgtEl>
                                          <p:spTgt spid="2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5"/>
                                        </p:tgtEl>
                                        <p:attrNameLst>
                                          <p:attrName>style.visibility</p:attrName>
                                        </p:attrNameLst>
                                      </p:cBhvr>
                                      <p:to>
                                        <p:strVal val="visible"/>
                                      </p:to>
                                    </p:set>
                                    <p:animEffect transition="in" filter="fade">
                                      <p:cBhvr>
                                        <p:cTn id="48" dur="500"/>
                                        <p:tgtEl>
                                          <p:spTgt spid="2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6"/>
                                        </p:tgtEl>
                                        <p:attrNameLst>
                                          <p:attrName>style.visibility</p:attrName>
                                        </p:attrNameLst>
                                      </p:cBhvr>
                                      <p:to>
                                        <p:strVal val="visible"/>
                                      </p:to>
                                    </p:set>
                                    <p:animEffect transition="in" filter="fade">
                                      <p:cBhvr>
                                        <p:cTn id="53" dur="500"/>
                                        <p:tgtEl>
                                          <p:spTgt spid="2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27"/>
                                        </p:tgtEl>
                                        <p:attrNameLst>
                                          <p:attrName>style.visibility</p:attrName>
                                        </p:attrNameLst>
                                      </p:cBhvr>
                                      <p:to>
                                        <p:strVal val="visible"/>
                                      </p:to>
                                    </p:set>
                                    <p:animEffect transition="in" filter="fade">
                                      <p:cBhvr>
                                        <p:cTn id="58"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73732"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br>
              <a:rPr lang="en-US" sz="2800" dirty="0">
                <a:solidFill>
                  <a:schemeClr val="accent2"/>
                </a:solidFill>
                <a:latin typeface="Arial" charset="0"/>
              </a:rPr>
            </a:br>
            <a:r>
              <a:rPr lang="en-US" sz="2800" dirty="0">
                <a:latin typeface="Arial" charset="0"/>
              </a:rPr>
              <a:t>E-Rate Form 471 – What will you need</a:t>
            </a:r>
            <a:br>
              <a:rPr lang="en-US" sz="2800" dirty="0">
                <a:solidFill>
                  <a:schemeClr val="accent2"/>
                </a:solidFill>
                <a:latin typeface="Arial Black" pitchFamily="34" charset="0"/>
              </a:rPr>
            </a:br>
            <a:endParaRPr lang="en-US" sz="2800" dirty="0">
              <a:solidFill>
                <a:schemeClr val="accent2"/>
              </a:solidFill>
              <a:latin typeface="Arial Black" pitchFamily="34" charset="0"/>
            </a:endParaRPr>
          </a:p>
        </p:txBody>
      </p:sp>
      <p:sp>
        <p:nvSpPr>
          <p:cNvPr id="614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6144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B5940AF-B069-4726-9EBF-00D87D96322B}" type="slidenum">
              <a:rPr lang="en-US" smtClean="0">
                <a:solidFill>
                  <a:schemeClr val="tx1"/>
                </a:solidFill>
              </a:rPr>
              <a:pPr/>
              <a:t>73</a:t>
            </a:fld>
            <a:endParaRPr lang="en-US" dirty="0">
              <a:solidFill>
                <a:schemeClr val="tx1"/>
              </a:solidFill>
            </a:endParaRPr>
          </a:p>
        </p:txBody>
      </p:sp>
      <p:sp>
        <p:nvSpPr>
          <p:cNvPr id="6144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76807" name="Rectangle 6"/>
          <p:cNvSpPr>
            <a:spLocks noChangeArrowheads="1"/>
          </p:cNvSpPr>
          <p:nvPr/>
        </p:nvSpPr>
        <p:spPr bwMode="auto">
          <a:xfrm>
            <a:off x="460248" y="2111828"/>
            <a:ext cx="7696200" cy="301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r>
              <a:rPr lang="en-US" sz="2200" dirty="0">
                <a:latin typeface="+mn-lt"/>
              </a:rPr>
              <a:t>EPC access</a:t>
            </a:r>
          </a:p>
          <a:p>
            <a:pPr marL="795338" lvl="1" indent="-338138">
              <a:spcBef>
                <a:spcPct val="20000"/>
              </a:spcBef>
              <a:buFontTx/>
              <a:buChar char="•"/>
              <a:defRPr/>
            </a:pPr>
            <a:r>
              <a:rPr lang="en-US" sz="2200" dirty="0">
                <a:latin typeface="+mn-lt"/>
              </a:rPr>
              <a:t>Entity and Discount data (already entered)</a:t>
            </a:r>
          </a:p>
          <a:p>
            <a:pPr marL="795338" lvl="1" indent="-338138">
              <a:spcBef>
                <a:spcPct val="20000"/>
              </a:spcBef>
              <a:buFontTx/>
              <a:buChar char="•"/>
              <a:defRPr/>
            </a:pPr>
            <a:r>
              <a:rPr lang="en-US" sz="2200" dirty="0">
                <a:latin typeface="+mn-lt"/>
              </a:rPr>
              <a:t>Contract information (already entered)</a:t>
            </a:r>
          </a:p>
          <a:p>
            <a:pPr marL="795338" lvl="1" indent="-338138">
              <a:spcBef>
                <a:spcPct val="20000"/>
              </a:spcBef>
              <a:buFontTx/>
              <a:buChar char="•"/>
              <a:defRPr/>
            </a:pPr>
            <a:r>
              <a:rPr lang="en-US" sz="2200" dirty="0">
                <a:latin typeface="+mn-lt"/>
              </a:rPr>
              <a:t>Funding Request data (from </a:t>
            </a:r>
            <a:r>
              <a:rPr lang="en-US" sz="2200" dirty="0">
                <a:latin typeface="+mn-lt"/>
                <a:hlinkClick r:id="rId2" action="ppaction://hlinkfile"/>
              </a:rPr>
              <a:t>Project Tracking Spreadsheet</a:t>
            </a:r>
            <a:r>
              <a:rPr lang="en-US" sz="2200" dirty="0">
                <a:latin typeface="+mn-lt"/>
              </a:rPr>
              <a:t>)</a:t>
            </a:r>
          </a:p>
          <a:p>
            <a:pPr marL="1252538" lvl="2" indent="-338138">
              <a:spcBef>
                <a:spcPct val="20000"/>
              </a:spcBef>
              <a:buFontTx/>
              <a:buChar char="•"/>
              <a:defRPr/>
            </a:pPr>
            <a:r>
              <a:rPr lang="en-US" sz="2200" dirty="0">
                <a:latin typeface="+mn-lt"/>
              </a:rPr>
              <a:t>Manuf / Make / Model</a:t>
            </a:r>
          </a:p>
          <a:p>
            <a:pPr marL="1252538" lvl="2" indent="-338138">
              <a:spcBef>
                <a:spcPct val="20000"/>
              </a:spcBef>
              <a:buFontTx/>
              <a:buChar char="•"/>
              <a:defRPr/>
            </a:pPr>
            <a:r>
              <a:rPr lang="en-US" sz="2200" dirty="0">
                <a:latin typeface="+mn-lt"/>
              </a:rPr>
              <a:t>Unit Cost / Quantity and Cost Allocation (if required)</a:t>
            </a:r>
          </a:p>
          <a:p>
            <a:pPr marL="1252538" lvl="2" indent="-338138">
              <a:spcBef>
                <a:spcPct val="20000"/>
              </a:spcBef>
              <a:buFontTx/>
              <a:buChar char="•"/>
              <a:defRPr/>
            </a:pPr>
            <a:r>
              <a:rPr lang="en-US" sz="2200" i="1" dirty="0">
                <a:solidFill>
                  <a:srgbClr val="FF0000"/>
                </a:solidFill>
                <a:latin typeface="+mn-lt"/>
              </a:rPr>
              <a:t>Recipients of Services – only if needed internally</a:t>
            </a:r>
          </a:p>
          <a:p>
            <a:pPr marL="795338" lvl="1" indent="-338138">
              <a:spcBef>
                <a:spcPct val="20000"/>
              </a:spcBef>
              <a:buFontTx/>
              <a:buChar char="•"/>
              <a:defRPr/>
            </a:pPr>
            <a:r>
              <a:rPr lang="en-US" sz="2200" dirty="0">
                <a:latin typeface="+mn-lt"/>
              </a:rPr>
              <a:t>Certification authority</a:t>
            </a:r>
          </a:p>
        </p:txBody>
      </p:sp>
    </p:spTree>
    <p:extLst>
      <p:ext uri="{BB962C8B-B14F-4D97-AF65-F5344CB8AC3E}">
        <p14:creationId xmlns:p14="http://schemas.microsoft.com/office/powerpoint/2010/main" val="7591204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br>
              <a:rPr lang="en-US" sz="2800" dirty="0">
                <a:solidFill>
                  <a:schemeClr val="accent2"/>
                </a:solidFill>
                <a:latin typeface="Arial" charset="0"/>
              </a:rPr>
            </a:br>
            <a:r>
              <a:rPr lang="en-US" sz="2800" dirty="0">
                <a:latin typeface="Arial" charset="0"/>
              </a:rPr>
              <a:t>E-Rate Form 471</a:t>
            </a:r>
            <a:br>
              <a:rPr lang="en-US" sz="2800" dirty="0">
                <a:solidFill>
                  <a:schemeClr val="accent2"/>
                </a:solidFill>
                <a:latin typeface="Arial Black" pitchFamily="34" charset="0"/>
              </a:rPr>
            </a:br>
            <a:endParaRPr lang="en-US" sz="2800" dirty="0">
              <a:solidFill>
                <a:schemeClr val="accent2"/>
              </a:solidFill>
              <a:latin typeface="Arial Black" pitchFamily="34" charset="0"/>
            </a:endParaRPr>
          </a:p>
        </p:txBody>
      </p:sp>
      <p:sp>
        <p:nvSpPr>
          <p:cNvPr id="614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6144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B5940AF-B069-4726-9EBF-00D87D96322B}" type="slidenum">
              <a:rPr lang="en-US" smtClean="0">
                <a:solidFill>
                  <a:schemeClr val="tx1"/>
                </a:solidFill>
              </a:rPr>
              <a:pPr/>
              <a:t>74</a:t>
            </a:fld>
            <a:endParaRPr lang="en-US" dirty="0">
              <a:solidFill>
                <a:schemeClr val="tx1"/>
              </a:solidFill>
            </a:endParaRPr>
          </a:p>
        </p:txBody>
      </p:sp>
      <p:sp>
        <p:nvSpPr>
          <p:cNvPr id="6144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3" name="Picture 2">
            <a:extLst>
              <a:ext uri="{FF2B5EF4-FFF2-40B4-BE49-F238E27FC236}">
                <a16:creationId xmlns:a16="http://schemas.microsoft.com/office/drawing/2014/main" id="{0D13DD1B-0ED9-4139-B356-E58B407CDEA6}"/>
              </a:ext>
            </a:extLst>
          </p:cNvPr>
          <p:cNvPicPr>
            <a:picLocks noChangeAspect="1"/>
          </p:cNvPicPr>
          <p:nvPr/>
        </p:nvPicPr>
        <p:blipFill>
          <a:blip r:embed="rId2"/>
          <a:stretch>
            <a:fillRect/>
          </a:stretch>
        </p:blipFill>
        <p:spPr>
          <a:xfrm>
            <a:off x="631825" y="2042061"/>
            <a:ext cx="7074522" cy="3971925"/>
          </a:xfrm>
          <a:prstGeom prst="rect">
            <a:avLst/>
          </a:prstGeom>
        </p:spPr>
      </p:pic>
    </p:spTree>
    <p:extLst>
      <p:ext uri="{BB962C8B-B14F-4D97-AF65-F5344CB8AC3E}">
        <p14:creationId xmlns:p14="http://schemas.microsoft.com/office/powerpoint/2010/main" val="36430858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br>
              <a:rPr lang="en-US" sz="2800" dirty="0">
                <a:solidFill>
                  <a:schemeClr val="accent2"/>
                </a:solidFill>
                <a:latin typeface="Arial" charset="0"/>
              </a:rPr>
            </a:br>
            <a:r>
              <a:rPr lang="en-US" sz="2800" dirty="0">
                <a:latin typeface="Arial" charset="0"/>
              </a:rPr>
              <a:t>E-Rate Form 471</a:t>
            </a:r>
            <a:br>
              <a:rPr lang="en-US" sz="2800" dirty="0">
                <a:solidFill>
                  <a:schemeClr val="accent2"/>
                </a:solidFill>
                <a:latin typeface="Arial Black" pitchFamily="34" charset="0"/>
              </a:rPr>
            </a:br>
            <a:endParaRPr lang="en-US" sz="2800" dirty="0">
              <a:solidFill>
                <a:schemeClr val="accent2"/>
              </a:solidFill>
              <a:latin typeface="Arial Black" pitchFamily="34" charset="0"/>
            </a:endParaRPr>
          </a:p>
        </p:txBody>
      </p:sp>
      <p:sp>
        <p:nvSpPr>
          <p:cNvPr id="614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6144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B5940AF-B069-4726-9EBF-00D87D96322B}" type="slidenum">
              <a:rPr lang="en-US" smtClean="0">
                <a:solidFill>
                  <a:schemeClr val="tx1"/>
                </a:solidFill>
              </a:rPr>
              <a:pPr/>
              <a:t>75</a:t>
            </a:fld>
            <a:endParaRPr lang="en-US" dirty="0">
              <a:solidFill>
                <a:schemeClr val="tx1"/>
              </a:solidFill>
            </a:endParaRPr>
          </a:p>
        </p:txBody>
      </p:sp>
      <p:sp>
        <p:nvSpPr>
          <p:cNvPr id="6144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4" name="Picture 3">
            <a:extLst>
              <a:ext uri="{FF2B5EF4-FFF2-40B4-BE49-F238E27FC236}">
                <a16:creationId xmlns:a16="http://schemas.microsoft.com/office/drawing/2014/main" id="{1C259AAB-BDA7-FF1B-F9B1-32AB3E0C5ACA}"/>
              </a:ext>
            </a:extLst>
          </p:cNvPr>
          <p:cNvPicPr>
            <a:picLocks noChangeAspect="1"/>
          </p:cNvPicPr>
          <p:nvPr/>
        </p:nvPicPr>
        <p:blipFill>
          <a:blip r:embed="rId2"/>
          <a:stretch>
            <a:fillRect/>
          </a:stretch>
        </p:blipFill>
        <p:spPr>
          <a:xfrm>
            <a:off x="609600" y="1809504"/>
            <a:ext cx="7467600" cy="4235696"/>
          </a:xfrm>
          <a:prstGeom prst="rect">
            <a:avLst/>
          </a:prstGeom>
        </p:spPr>
      </p:pic>
    </p:spTree>
    <p:extLst>
      <p:ext uri="{BB962C8B-B14F-4D97-AF65-F5344CB8AC3E}">
        <p14:creationId xmlns:p14="http://schemas.microsoft.com/office/powerpoint/2010/main" val="16026800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br>
              <a:rPr lang="en-US" sz="2800" dirty="0">
                <a:solidFill>
                  <a:schemeClr val="accent2"/>
                </a:solidFill>
                <a:latin typeface="Arial" charset="0"/>
              </a:rPr>
            </a:br>
            <a:r>
              <a:rPr lang="en-US" sz="2800" dirty="0">
                <a:latin typeface="Arial" charset="0"/>
              </a:rPr>
              <a:t>E-Rate Form 471</a:t>
            </a:r>
            <a:br>
              <a:rPr lang="en-US" sz="2800" dirty="0">
                <a:solidFill>
                  <a:schemeClr val="accent2"/>
                </a:solidFill>
                <a:latin typeface="Arial Black" pitchFamily="34" charset="0"/>
              </a:rPr>
            </a:br>
            <a:endParaRPr lang="en-US" sz="2800" dirty="0">
              <a:solidFill>
                <a:schemeClr val="accent2"/>
              </a:solidFill>
              <a:latin typeface="Arial Black" pitchFamily="34" charset="0"/>
            </a:endParaRPr>
          </a:p>
        </p:txBody>
      </p:sp>
      <p:sp>
        <p:nvSpPr>
          <p:cNvPr id="614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6144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B5940AF-B069-4726-9EBF-00D87D96322B}" type="slidenum">
              <a:rPr lang="en-US" smtClean="0">
                <a:solidFill>
                  <a:schemeClr val="tx1"/>
                </a:solidFill>
              </a:rPr>
              <a:pPr/>
              <a:t>76</a:t>
            </a:fld>
            <a:endParaRPr lang="en-US" dirty="0">
              <a:solidFill>
                <a:schemeClr val="tx1"/>
              </a:solidFill>
            </a:endParaRPr>
          </a:p>
        </p:txBody>
      </p:sp>
      <p:sp>
        <p:nvSpPr>
          <p:cNvPr id="6144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pic>
        <p:nvPicPr>
          <p:cNvPr id="3" name="Picture 2">
            <a:extLst>
              <a:ext uri="{FF2B5EF4-FFF2-40B4-BE49-F238E27FC236}">
                <a16:creationId xmlns:a16="http://schemas.microsoft.com/office/drawing/2014/main" id="{7CE99982-6273-F7C2-5B16-069EE462CCFB}"/>
              </a:ext>
            </a:extLst>
          </p:cNvPr>
          <p:cNvPicPr>
            <a:picLocks noChangeAspect="1"/>
          </p:cNvPicPr>
          <p:nvPr/>
        </p:nvPicPr>
        <p:blipFill>
          <a:blip r:embed="rId2"/>
          <a:stretch>
            <a:fillRect/>
          </a:stretch>
        </p:blipFill>
        <p:spPr>
          <a:xfrm>
            <a:off x="580072" y="1774757"/>
            <a:ext cx="7526656" cy="4270443"/>
          </a:xfrm>
          <a:prstGeom prst="rect">
            <a:avLst/>
          </a:prstGeom>
        </p:spPr>
      </p:pic>
    </p:spTree>
    <p:extLst>
      <p:ext uri="{BB962C8B-B14F-4D97-AF65-F5344CB8AC3E}">
        <p14:creationId xmlns:p14="http://schemas.microsoft.com/office/powerpoint/2010/main" val="25167227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1F498F-75D3-4461-A80B-A18860AE032B}"/>
              </a:ext>
            </a:extLst>
          </p:cNvPr>
          <p:cNvSpPr>
            <a:spLocks noGrp="1"/>
          </p:cNvSpPr>
          <p:nvPr>
            <p:ph idx="1"/>
          </p:nvPr>
        </p:nvSpPr>
        <p:spPr>
          <a:xfrm>
            <a:off x="533400" y="2066925"/>
            <a:ext cx="7620000" cy="3419475"/>
          </a:xfrm>
        </p:spPr>
        <p:txBody>
          <a:bodyPr/>
          <a:lstStyle/>
          <a:p>
            <a:pPr marL="114300" indent="0">
              <a:buNone/>
            </a:pPr>
            <a:r>
              <a:rPr lang="en-US" sz="2000" b="1" dirty="0"/>
              <a:t>Vendor Cost Allocation Links: </a:t>
            </a:r>
            <a:r>
              <a:rPr lang="en-US" sz="2000" dirty="0"/>
              <a:t> Some manufacturers have websites to help applicants determine if the products they’re listed on their Form 471s are E-rate eligible, partially eligible, or 0% eligible.  </a:t>
            </a:r>
          </a:p>
          <a:p>
            <a:pPr marL="114300" indent="0">
              <a:buNone/>
            </a:pPr>
            <a:endParaRPr lang="en-US" sz="1400" dirty="0"/>
          </a:p>
          <a:p>
            <a:endParaRPr lang="en-US" sz="1000" dirty="0"/>
          </a:p>
          <a:p>
            <a:pPr marL="114300" indent="0">
              <a:buNone/>
            </a:pPr>
            <a:r>
              <a:rPr lang="en-US" sz="1400" dirty="0"/>
              <a:t>  *   Cisco/Meraki - </a:t>
            </a:r>
            <a:r>
              <a:rPr lang="en-US" sz="1400" u="sng" dirty="0">
                <a:hlinkClick r:id="rId3"/>
              </a:rPr>
              <a:t>https://www.ciscoerate.com/ProductEligibility/</a:t>
            </a:r>
            <a:endParaRPr lang="en-US" sz="1400" dirty="0"/>
          </a:p>
          <a:p>
            <a:pPr marL="114300" indent="0">
              <a:buNone/>
            </a:pPr>
            <a:r>
              <a:rPr lang="en-US" sz="1400" dirty="0"/>
              <a:t>  *   Fortinet - </a:t>
            </a:r>
            <a:r>
              <a:rPr lang="en-US" sz="1400" u="sng" dirty="0">
                <a:hlinkClick r:id="rId4"/>
              </a:rPr>
              <a:t>http://erateproviderservices.com/fortinet-home/product-eligibility/</a:t>
            </a:r>
            <a:endParaRPr lang="en-US" sz="1400" dirty="0"/>
          </a:p>
          <a:p>
            <a:pPr marL="114300" indent="0">
              <a:buNone/>
            </a:pPr>
            <a:r>
              <a:rPr lang="en-US" sz="1400" dirty="0"/>
              <a:t>  *   HP Aruba - </a:t>
            </a:r>
            <a:r>
              <a:rPr lang="en-US" sz="1400" u="sng" dirty="0">
                <a:hlinkClick r:id="rId5"/>
              </a:rPr>
              <a:t>https://www.arubanetworks.com/eratetool/</a:t>
            </a:r>
            <a:endParaRPr lang="en-US" sz="1400" dirty="0"/>
          </a:p>
          <a:p>
            <a:pPr marL="114300" indent="0">
              <a:buNone/>
            </a:pPr>
            <a:r>
              <a:rPr lang="en-US" sz="1400" dirty="0"/>
              <a:t>  *   Juniper - </a:t>
            </a:r>
            <a:r>
              <a:rPr lang="en-US" sz="1400" u="sng" dirty="0">
                <a:hlinkClick r:id="rId6"/>
              </a:rPr>
              <a:t>https://www.juniper.net/assets/us/en/local/pdf/faqs/9030313-en.pdf</a:t>
            </a:r>
            <a:endParaRPr lang="en-US" sz="1400" dirty="0"/>
          </a:p>
          <a:p>
            <a:pPr marL="114300" indent="0">
              <a:buNone/>
            </a:pPr>
            <a:r>
              <a:rPr lang="en-US" sz="1400" dirty="0"/>
              <a:t>  *   Palo Alto - </a:t>
            </a:r>
            <a:r>
              <a:rPr lang="en-US" sz="1400" u="sng" dirty="0">
                <a:hlinkClick r:id="rId7"/>
              </a:rPr>
              <a:t>https://www.paloaltonetworks.com/content/dam/pan/en_US/assets/pdf/technology-solutions-briefs/panw-e-rate-eligibility.pdf</a:t>
            </a:r>
            <a:endParaRPr lang="en-US" sz="1400" dirty="0"/>
          </a:p>
          <a:p>
            <a:pPr marL="114300" indent="0">
              <a:buNone/>
            </a:pPr>
            <a:r>
              <a:rPr lang="en-US" sz="1400" dirty="0"/>
              <a:t>  *   Sophos - </a:t>
            </a:r>
            <a:r>
              <a:rPr lang="en-US" sz="1400" u="sng" dirty="0">
                <a:hlinkClick r:id="rId8"/>
              </a:rPr>
              <a:t>http://erateproviderservices.com/sophos-home/product-eligibility/</a:t>
            </a:r>
            <a:endParaRPr lang="en-US" sz="1400" dirty="0"/>
          </a:p>
          <a:p>
            <a:pPr marL="114300" indent="0">
              <a:buNone/>
            </a:pPr>
            <a:endParaRPr lang="en-US" sz="1400" dirty="0"/>
          </a:p>
        </p:txBody>
      </p:sp>
      <p:sp>
        <p:nvSpPr>
          <p:cNvPr id="441346" name="Rectangle 2"/>
          <p:cNvSpPr>
            <a:spLocks noGrp="1" noChangeArrowheads="1"/>
          </p:cNvSpPr>
          <p:nvPr>
            <p:ph type="title"/>
          </p:nvPr>
        </p:nvSpPr>
        <p:spPr>
          <a:xfrm>
            <a:off x="697230" y="990599"/>
            <a:ext cx="7772400" cy="838200"/>
          </a:xfrm>
        </p:spPr>
        <p:txBody>
          <a:bodyPr/>
          <a:lstStyle/>
          <a:p>
            <a:pPr>
              <a:lnSpc>
                <a:spcPct val="80000"/>
              </a:lnSpc>
              <a:defRPr/>
            </a:pPr>
            <a:r>
              <a:rPr lang="en-US" sz="2800" dirty="0">
                <a:latin typeface="Arial" charset="0"/>
              </a:rPr>
              <a:t>E-Rate – Remove Ineligible Costs</a:t>
            </a:r>
          </a:p>
        </p:txBody>
      </p:sp>
      <p:sp>
        <p:nvSpPr>
          <p:cNvPr id="2" name="Date Placeholder 1"/>
          <p:cNvSpPr>
            <a:spLocks noGrp="1"/>
          </p:cNvSpPr>
          <p:nvPr>
            <p:ph type="dt" sz="half" idx="10"/>
          </p:nvPr>
        </p:nvSpPr>
        <p:spPr/>
        <p:txBody>
          <a:bodyPr/>
          <a:lstStyle/>
          <a:p>
            <a:pPr>
              <a:defRPr/>
            </a:pPr>
            <a:r>
              <a:rPr lang="en-US"/>
              <a:t>October 2025</a:t>
            </a:r>
            <a:endParaRPr lang="en-US" dirty="0"/>
          </a:p>
        </p:txBody>
      </p:sp>
      <p:sp>
        <p:nvSpPr>
          <p:cNvPr id="6146" name="Slide Number Placeholder 5"/>
          <p:cNvSpPr>
            <a:spLocks noGrp="1"/>
          </p:cNvSpPr>
          <p:nvPr>
            <p:ph type="sldNum" sz="quarter" idx="12"/>
          </p:nvPr>
        </p:nvSpPr>
        <p:spPr bwMode="auto">
          <a:xfrm rot="16200000">
            <a:off x="7551738" y="1646237"/>
            <a:ext cx="2438400" cy="365125"/>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a:fld id="{9F736A46-A735-40CF-A993-B07450E392DB}" type="slidenum">
              <a:rPr lang="en-US" sz="1200" smtClean="0">
                <a:solidFill>
                  <a:schemeClr val="bg2"/>
                </a:solidFill>
              </a:rPr>
              <a:pPr algn="l"/>
              <a:t>77</a:t>
            </a:fld>
            <a:endParaRPr lang="en-US" sz="1200" dirty="0">
              <a:solidFill>
                <a:schemeClr val="bg2"/>
              </a:solidFill>
            </a:endParaRPr>
          </a:p>
        </p:txBody>
      </p:sp>
      <p:sp>
        <p:nvSpPr>
          <p:cNvPr id="4" name="TextBox 3">
            <a:extLst>
              <a:ext uri="{FF2B5EF4-FFF2-40B4-BE49-F238E27FC236}">
                <a16:creationId xmlns:a16="http://schemas.microsoft.com/office/drawing/2014/main" id="{53625284-98A5-D2B6-79AD-17623D209189}"/>
              </a:ext>
            </a:extLst>
          </p:cNvPr>
          <p:cNvSpPr txBox="1"/>
          <p:nvPr/>
        </p:nvSpPr>
        <p:spPr>
          <a:xfrm>
            <a:off x="990600" y="5486400"/>
            <a:ext cx="6477000" cy="369332"/>
          </a:xfrm>
          <a:prstGeom prst="rect">
            <a:avLst/>
          </a:prstGeom>
          <a:noFill/>
        </p:spPr>
        <p:txBody>
          <a:bodyPr wrap="square" rtlCol="0">
            <a:spAutoFit/>
          </a:bodyPr>
          <a:lstStyle/>
          <a:p>
            <a:r>
              <a:rPr lang="en-US" dirty="0">
                <a:hlinkClick r:id="rId9" action="ppaction://hlinkfile"/>
              </a:rPr>
              <a:t>See link in your handouts:  Manufacturers’ Eligibility Percentages</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457200" y="1600200"/>
            <a:ext cx="7620000" cy="3581400"/>
          </a:xfrm>
        </p:spPr>
        <p:txBody>
          <a:bodyPr/>
          <a:lstStyle/>
          <a:p>
            <a:pPr eaLnBrk="1" hangingPunct="1">
              <a:buFontTx/>
              <a:buNone/>
            </a:pPr>
            <a:endParaRPr lang="en-US" dirty="0"/>
          </a:p>
          <a:p>
            <a:pPr eaLnBrk="1" hangingPunct="1">
              <a:buFontTx/>
              <a:buNone/>
            </a:pPr>
            <a:r>
              <a:rPr lang="en-US" dirty="0"/>
              <a:t>	</a:t>
            </a:r>
          </a:p>
        </p:txBody>
      </p:sp>
      <p:sp>
        <p:nvSpPr>
          <p:cNvPr id="60420"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a:latin typeface="Arial" charset="0"/>
              </a:rPr>
              <a:t>E-Rate Form 471 – Online</a:t>
            </a:r>
            <a:endParaRPr lang="en-US" sz="2800" dirty="0">
              <a:latin typeface="Arial Black" pitchFamily="34" charset="0"/>
            </a:endParaRPr>
          </a:p>
        </p:txBody>
      </p:sp>
      <p:sp>
        <p:nvSpPr>
          <p:cNvPr id="5939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5939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9E2F6760-8EDD-4222-A415-F7B4C262B051}" type="slidenum">
              <a:rPr lang="en-US" smtClean="0">
                <a:solidFill>
                  <a:schemeClr val="tx1"/>
                </a:solidFill>
              </a:rPr>
              <a:pPr/>
              <a:t>78</a:t>
            </a:fld>
            <a:endParaRPr lang="en-US" dirty="0">
              <a:solidFill>
                <a:schemeClr val="tx1"/>
              </a:solidFill>
            </a:endParaRPr>
          </a:p>
        </p:txBody>
      </p:sp>
      <p:sp>
        <p:nvSpPr>
          <p:cNvPr id="59398"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 name="TextBox 9"/>
          <p:cNvSpPr txBox="1"/>
          <p:nvPr/>
        </p:nvSpPr>
        <p:spPr>
          <a:xfrm>
            <a:off x="3347823" y="5417663"/>
            <a:ext cx="1991154" cy="369332"/>
          </a:xfrm>
          <a:prstGeom prst="rect">
            <a:avLst/>
          </a:prstGeom>
          <a:noFill/>
        </p:spPr>
        <p:txBody>
          <a:bodyPr wrap="square" rtlCol="0">
            <a:spAutoFit/>
          </a:bodyPr>
          <a:lstStyle/>
          <a:p>
            <a:r>
              <a:rPr lang="en-US" dirty="0">
                <a:latin typeface="+mn-lt"/>
                <a:hlinkClick r:id="rId3" action="ppaction://hlinkfile"/>
              </a:rPr>
              <a:t>Example Form 471</a:t>
            </a:r>
            <a:endParaRPr lang="en-US" dirty="0">
              <a:latin typeface="+mn-lt"/>
            </a:endParaRPr>
          </a:p>
        </p:txBody>
      </p:sp>
      <p:pic>
        <p:nvPicPr>
          <p:cNvPr id="3" name="Picture 2">
            <a:extLst>
              <a:ext uri="{FF2B5EF4-FFF2-40B4-BE49-F238E27FC236}">
                <a16:creationId xmlns:a16="http://schemas.microsoft.com/office/drawing/2014/main" id="{F8B631BD-98EF-3EEF-EFF9-35431C6E16F3}"/>
              </a:ext>
            </a:extLst>
          </p:cNvPr>
          <p:cNvPicPr>
            <a:picLocks noChangeAspect="1"/>
          </p:cNvPicPr>
          <p:nvPr/>
        </p:nvPicPr>
        <p:blipFill>
          <a:blip r:embed="rId4"/>
          <a:stretch>
            <a:fillRect/>
          </a:stretch>
        </p:blipFill>
        <p:spPr>
          <a:xfrm>
            <a:off x="1361323" y="1676400"/>
            <a:ext cx="5964154" cy="3756896"/>
          </a:xfrm>
          <a:prstGeom prst="rect">
            <a:avLst/>
          </a:prstGeom>
        </p:spPr>
      </p:pic>
      <p:sp>
        <p:nvSpPr>
          <p:cNvPr id="2" name="TextBox 1">
            <a:extLst>
              <a:ext uri="{FF2B5EF4-FFF2-40B4-BE49-F238E27FC236}">
                <a16:creationId xmlns:a16="http://schemas.microsoft.com/office/drawing/2014/main" id="{BC7D6284-A7F0-D1CC-E391-A9D0A60B9431}"/>
              </a:ext>
            </a:extLst>
          </p:cNvPr>
          <p:cNvSpPr txBox="1"/>
          <p:nvPr/>
        </p:nvSpPr>
        <p:spPr>
          <a:xfrm>
            <a:off x="3429000" y="5786995"/>
            <a:ext cx="2450635" cy="369332"/>
          </a:xfrm>
          <a:prstGeom prst="rect">
            <a:avLst/>
          </a:prstGeom>
          <a:noFill/>
        </p:spPr>
        <p:txBody>
          <a:bodyPr wrap="square">
            <a:spAutoFit/>
          </a:bodyPr>
          <a:lstStyle/>
          <a:p>
            <a:r>
              <a:rPr lang="en-US" dirty="0">
                <a:latin typeface="+mn-lt"/>
                <a:hlinkClick r:id="rId5"/>
              </a:rPr>
              <a:t>Form 471 Online</a:t>
            </a:r>
            <a:endParaRPr lang="en-US" dirty="0">
              <a:latin typeface="+mn-lt"/>
            </a:endParaRPr>
          </a:p>
        </p:txBody>
      </p:sp>
    </p:spTree>
    <p:extLst>
      <p:ext uri="{BB962C8B-B14F-4D97-AF65-F5344CB8AC3E}">
        <p14:creationId xmlns:p14="http://schemas.microsoft.com/office/powerpoint/2010/main" val="32252708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73732"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br>
              <a:rPr lang="en-US" sz="2800" dirty="0">
                <a:solidFill>
                  <a:schemeClr val="accent2"/>
                </a:solidFill>
                <a:latin typeface="Arial" charset="0"/>
              </a:rPr>
            </a:br>
            <a:r>
              <a:rPr lang="en-US" sz="2800" dirty="0">
                <a:latin typeface="Arial" charset="0"/>
              </a:rPr>
              <a:t>E-Rate Form 471 – after you certify</a:t>
            </a:r>
            <a:br>
              <a:rPr lang="en-US" sz="2800" dirty="0">
                <a:solidFill>
                  <a:schemeClr val="accent2"/>
                </a:solidFill>
                <a:latin typeface="Arial Black" pitchFamily="34" charset="0"/>
              </a:rPr>
            </a:br>
            <a:endParaRPr lang="en-US" sz="2800" dirty="0">
              <a:solidFill>
                <a:schemeClr val="accent2"/>
              </a:solidFill>
              <a:latin typeface="Arial Black" pitchFamily="34" charset="0"/>
            </a:endParaRPr>
          </a:p>
        </p:txBody>
      </p:sp>
      <p:sp>
        <p:nvSpPr>
          <p:cNvPr id="6144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6144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8B5940AF-B069-4726-9EBF-00D87D96322B}" type="slidenum">
              <a:rPr lang="en-US" smtClean="0">
                <a:solidFill>
                  <a:schemeClr val="tx1"/>
                </a:solidFill>
              </a:rPr>
              <a:pPr/>
              <a:t>79</a:t>
            </a:fld>
            <a:endParaRPr lang="en-US" dirty="0">
              <a:solidFill>
                <a:schemeClr val="tx1"/>
              </a:solidFill>
            </a:endParaRPr>
          </a:p>
        </p:txBody>
      </p:sp>
      <p:sp>
        <p:nvSpPr>
          <p:cNvPr id="6144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76807" name="Rectangle 6"/>
          <p:cNvSpPr>
            <a:spLocks noChangeArrowheads="1"/>
          </p:cNvSpPr>
          <p:nvPr/>
        </p:nvSpPr>
        <p:spPr bwMode="auto">
          <a:xfrm>
            <a:off x="381000" y="2046514"/>
            <a:ext cx="7696200" cy="290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r>
              <a:rPr lang="en-US" sz="2200" dirty="0">
                <a:latin typeface="+mn-lt"/>
              </a:rPr>
              <a:t>Update </a:t>
            </a:r>
            <a:r>
              <a:rPr lang="en-US" sz="2200" dirty="0">
                <a:latin typeface="+mn-lt"/>
                <a:hlinkClick r:id="rId2" action="ppaction://hlinkfile"/>
              </a:rPr>
              <a:t>Project Tracking Spreadsheet </a:t>
            </a:r>
            <a:r>
              <a:rPr lang="en-US" sz="2200" dirty="0">
                <a:latin typeface="+mn-lt"/>
              </a:rPr>
              <a:t>with FRN info</a:t>
            </a:r>
          </a:p>
          <a:p>
            <a:pPr marL="795338" lvl="1" indent="-338138">
              <a:spcBef>
                <a:spcPct val="20000"/>
              </a:spcBef>
              <a:buFontTx/>
              <a:buChar char="•"/>
              <a:defRPr/>
            </a:pPr>
            <a:r>
              <a:rPr lang="en-US" sz="2200" dirty="0">
                <a:latin typeface="+mn-lt"/>
              </a:rPr>
              <a:t>Review all documentation in E-Rate Binder</a:t>
            </a:r>
          </a:p>
          <a:p>
            <a:pPr marL="795338" lvl="1" indent="-338138">
              <a:spcBef>
                <a:spcPct val="20000"/>
              </a:spcBef>
              <a:buFontTx/>
              <a:buChar char="•"/>
              <a:defRPr/>
            </a:pPr>
            <a:r>
              <a:rPr lang="en-US" sz="2200" dirty="0">
                <a:latin typeface="+mn-lt"/>
              </a:rPr>
              <a:t>Check all quantities and dollar amounts</a:t>
            </a:r>
          </a:p>
          <a:p>
            <a:pPr marL="795338" lvl="1" indent="-338138">
              <a:spcBef>
                <a:spcPct val="20000"/>
              </a:spcBef>
              <a:buFontTx/>
              <a:buChar char="•"/>
              <a:defRPr/>
            </a:pPr>
            <a:r>
              <a:rPr lang="en-US" sz="2200" dirty="0">
                <a:latin typeface="+mn-lt"/>
              </a:rPr>
              <a:t>If you made a mistake, you should file a RAL Modification request in EPC as soon as possible (under Form 471/Related Actions/RAL Modification)</a:t>
            </a:r>
          </a:p>
          <a:p>
            <a:pPr marL="795338" lvl="1" indent="-338138">
              <a:spcBef>
                <a:spcPct val="20000"/>
              </a:spcBef>
              <a:buFontTx/>
              <a:buChar char="•"/>
              <a:defRPr/>
            </a:pPr>
            <a:r>
              <a:rPr lang="en-US" sz="2200" dirty="0">
                <a:latin typeface="+mn-lt"/>
              </a:rPr>
              <a:t>Prepare for PIA review</a:t>
            </a:r>
          </a:p>
        </p:txBody>
      </p:sp>
    </p:spTree>
    <p:extLst>
      <p:ext uri="{BB962C8B-B14F-4D97-AF65-F5344CB8AC3E}">
        <p14:creationId xmlns:p14="http://schemas.microsoft.com/office/powerpoint/2010/main" val="201806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8" name="TextBox 7"/>
          <p:cNvSpPr txBox="1"/>
          <p:nvPr/>
        </p:nvSpPr>
        <p:spPr>
          <a:xfrm>
            <a:off x="650381" y="1585492"/>
            <a:ext cx="55245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4AD4"/>
                </a:solidFill>
                <a:effectLst/>
                <a:uLnTx/>
                <a:uFillTx/>
                <a:latin typeface="Source Sans Pro" panose="020B0503030403020204"/>
                <a:ea typeface="+mn-ea"/>
                <a:cs typeface="+mn-cs"/>
              </a:rPr>
              <a:t>WHO MAKES THE RULES?</a:t>
            </a:r>
          </a:p>
        </p:txBody>
      </p:sp>
      <p:pic>
        <p:nvPicPr>
          <p:cNvPr id="11" name="Picture 10"/>
          <p:cNvPicPr>
            <a:picLocks noChangeAspect="1"/>
          </p:cNvPicPr>
          <p:nvPr/>
        </p:nvPicPr>
        <p:blipFill>
          <a:blip r:embed="rId3"/>
          <a:stretch>
            <a:fillRect/>
          </a:stretch>
        </p:blipFill>
        <p:spPr>
          <a:xfrm>
            <a:off x="331054" y="1977907"/>
            <a:ext cx="3517104" cy="3504849"/>
          </a:xfrm>
          <a:prstGeom prst="rect">
            <a:avLst/>
          </a:prstGeom>
        </p:spPr>
      </p:pic>
      <p:sp>
        <p:nvSpPr>
          <p:cNvPr id="12" name="TextBox 11"/>
          <p:cNvSpPr txBox="1"/>
          <p:nvPr/>
        </p:nvSpPr>
        <p:spPr>
          <a:xfrm>
            <a:off x="3848158" y="1463557"/>
            <a:ext cx="5270499" cy="4164217"/>
          </a:xfrm>
          <a:prstGeom prst="rect">
            <a:avLst/>
          </a:prstGeom>
          <a:noFill/>
        </p:spPr>
        <p:txBody>
          <a:bodyPr wrap="square" rtlCol="0">
            <a:spAutoFit/>
          </a:bodyPr>
          <a:lstStyle/>
          <a:p>
            <a:pPr marL="342900" marR="0" lvl="0" indent="-342900" algn="l" defTabSz="685800" rtl="0" eaLnBrk="1" fontAlgn="auto" latinLnBrk="0" hangingPunct="1">
              <a:lnSpc>
                <a:spcPct val="90000"/>
              </a:lnSpc>
              <a:spcBef>
                <a:spcPts val="0"/>
              </a:spcBef>
              <a:spcAft>
                <a:spcPts val="0"/>
              </a:spcAft>
              <a:buClr>
                <a:srgbClr val="004AD4"/>
              </a:buClr>
              <a:buSzPct val="100000"/>
              <a:buFont typeface="Wingdings" panose="05000000000000000000" pitchFamily="2" charset="2"/>
              <a:buChar char="§"/>
              <a:tabLst/>
              <a:defRPr/>
            </a:pPr>
            <a:r>
              <a:rPr kumimoji="0" lang="en-US" sz="2100" b="0" i="0" u="none" strike="noStrike" kern="1200" cap="none" spc="0" normalizeH="0" baseline="0" noProof="0" dirty="0">
                <a:ln>
                  <a:noFill/>
                </a:ln>
                <a:solidFill>
                  <a:prstClr val="black">
                    <a:lumMod val="65000"/>
                    <a:lumOff val="35000"/>
                  </a:prstClr>
                </a:solidFill>
                <a:effectLst/>
                <a:uLnTx/>
                <a:uFillTx/>
                <a:latin typeface="Source Sans Pro"/>
                <a:ea typeface="Source Sans Pro"/>
                <a:cs typeface="Source Sans Pro"/>
                <a:sym typeface="Source Sans Pro"/>
              </a:rPr>
              <a:t>Congress w</a:t>
            </a:r>
            <a:r>
              <a:rPr kumimoji="0" lang="en-US" sz="2100" b="0" i="0" u="none" strike="noStrike" kern="1200" cap="none" spc="0" normalizeH="0" baseline="0" noProof="0" dirty="0">
                <a:ln>
                  <a:noFill/>
                </a:ln>
                <a:solidFill>
                  <a:prstClr val="black">
                    <a:lumMod val="65000"/>
                    <a:lumOff val="35000"/>
                  </a:prstClr>
                </a:solidFill>
                <a:effectLst/>
                <a:uLnTx/>
                <a:uFillTx/>
                <a:latin typeface="Source Sans Pro" panose="020B0503030403020204" pitchFamily="34" charset="0"/>
                <a:ea typeface="Source Sans Pro"/>
                <a:cs typeface="Source Sans Pro"/>
                <a:sym typeface="Source Sans Pro"/>
              </a:rPr>
              <a:t>rote the Telecommunications Act of 1996, which directed the Federal Communications Commission (FCC) to establish the E-rate Program and other programs.</a:t>
            </a:r>
          </a:p>
          <a:p>
            <a:pPr marL="0" marR="0" lvl="0" indent="0" algn="l" defTabSz="685800" rtl="0" eaLnBrk="1" fontAlgn="auto" latinLnBrk="0" hangingPunct="1">
              <a:lnSpc>
                <a:spcPct val="90000"/>
              </a:lnSpc>
              <a:spcBef>
                <a:spcPts val="0"/>
              </a:spcBef>
              <a:spcAft>
                <a:spcPts val="0"/>
              </a:spcAft>
              <a:buClr>
                <a:srgbClr val="004AD4"/>
              </a:buClr>
              <a:buSzPct val="100000"/>
              <a:buFontTx/>
              <a:buNone/>
              <a:tabLst/>
              <a:defRPr/>
            </a:pPr>
            <a:endParaRPr kumimoji="0" lang="en-US" sz="2100" b="0" i="0" u="none" strike="noStrike" kern="1200" cap="none" spc="0" normalizeH="0" baseline="0" noProof="0" dirty="0">
              <a:ln>
                <a:noFill/>
              </a:ln>
              <a:solidFill>
                <a:prstClr val="black">
                  <a:lumMod val="65000"/>
                  <a:lumOff val="35000"/>
                </a:prstClr>
              </a:solidFill>
              <a:effectLst/>
              <a:uLnTx/>
              <a:uFillTx/>
              <a:latin typeface="Source Sans Pro" panose="020B0503030403020204" pitchFamily="34" charset="0"/>
              <a:ea typeface="Source Sans Pro"/>
              <a:cs typeface="Source Sans Pro"/>
              <a:sym typeface="Source Sans Pro"/>
            </a:endParaRPr>
          </a:p>
          <a:p>
            <a:pPr marL="342900" marR="0" lvl="0" indent="-342900" algn="l" defTabSz="685800" rtl="0" eaLnBrk="1" fontAlgn="auto" latinLnBrk="0" hangingPunct="1">
              <a:lnSpc>
                <a:spcPct val="90000"/>
              </a:lnSpc>
              <a:spcBef>
                <a:spcPts val="0"/>
              </a:spcBef>
              <a:spcAft>
                <a:spcPts val="0"/>
              </a:spcAft>
              <a:buClr>
                <a:srgbClr val="004AD4"/>
              </a:buClr>
              <a:buSzPct val="100000"/>
              <a:buFont typeface="Wingdings" panose="05000000000000000000" pitchFamily="2" charset="2"/>
              <a:buChar char="§"/>
              <a:tabLst/>
              <a:defRPr/>
            </a:pPr>
            <a:r>
              <a:rPr kumimoji="0" lang="en-US" sz="2100" b="0" i="0" u="none" strike="noStrike" kern="1200" cap="none" spc="0" normalizeH="0" baseline="0" noProof="0" dirty="0">
                <a:ln>
                  <a:noFill/>
                </a:ln>
                <a:solidFill>
                  <a:prstClr val="black">
                    <a:lumMod val="65000"/>
                    <a:lumOff val="35000"/>
                  </a:prstClr>
                </a:solidFill>
                <a:effectLst/>
                <a:uLnTx/>
                <a:uFillTx/>
                <a:latin typeface="Source Sans Pro" panose="020B0503030403020204" pitchFamily="34" charset="0"/>
                <a:ea typeface="Source Sans Pro"/>
                <a:cs typeface="Source Sans Pro"/>
                <a:sym typeface="Source Sans Pro"/>
              </a:rPr>
              <a:t>The FCC issues orders that set rules and policies for the program and gives direction to the Universal Service Administrative Company (USAC) through orders.</a:t>
            </a:r>
          </a:p>
          <a:p>
            <a:pPr marL="0" marR="0" lvl="0" indent="0" algn="l" defTabSz="685800" rtl="0" eaLnBrk="1" fontAlgn="auto" latinLnBrk="0" hangingPunct="1">
              <a:lnSpc>
                <a:spcPct val="90000"/>
              </a:lnSpc>
              <a:spcBef>
                <a:spcPts val="0"/>
              </a:spcBef>
              <a:spcAft>
                <a:spcPts val="0"/>
              </a:spcAft>
              <a:buClr>
                <a:srgbClr val="004AD4"/>
              </a:buClr>
              <a:buSzPct val="100000"/>
              <a:buFontTx/>
              <a:buNone/>
              <a:tabLst/>
              <a:defRPr/>
            </a:pPr>
            <a:endParaRPr kumimoji="0" lang="en-US" sz="2100" b="0" i="0" u="none" strike="noStrike" kern="1200" cap="none" spc="0" normalizeH="0" baseline="0" noProof="0" dirty="0">
              <a:ln>
                <a:noFill/>
              </a:ln>
              <a:solidFill>
                <a:prstClr val="black">
                  <a:lumMod val="65000"/>
                  <a:lumOff val="35000"/>
                </a:prstClr>
              </a:solidFill>
              <a:effectLst/>
              <a:uLnTx/>
              <a:uFillTx/>
              <a:latin typeface="Source Sans Pro"/>
              <a:ea typeface="Source Sans Pro"/>
              <a:cs typeface="Source Sans Pro"/>
              <a:sym typeface="Source Sans Pro"/>
            </a:endParaRPr>
          </a:p>
          <a:p>
            <a:pPr marL="342900" marR="0" lvl="0" indent="-342900" algn="l" defTabSz="685800" rtl="0" eaLnBrk="1" fontAlgn="auto" latinLnBrk="0" hangingPunct="1">
              <a:lnSpc>
                <a:spcPct val="90000"/>
              </a:lnSpc>
              <a:spcBef>
                <a:spcPts val="0"/>
              </a:spcBef>
              <a:spcAft>
                <a:spcPts val="0"/>
              </a:spcAft>
              <a:buClr>
                <a:srgbClr val="004AD4"/>
              </a:buClr>
              <a:buSzPct val="100000"/>
              <a:buFont typeface="Wingdings" panose="05000000000000000000" pitchFamily="2" charset="2"/>
              <a:buChar char="§"/>
              <a:tabLst/>
              <a:defRPr/>
            </a:pPr>
            <a:r>
              <a:rPr kumimoji="0" lang="en-US" sz="2100" b="0" i="0" u="none" strike="noStrike" kern="1200" cap="none" spc="0" normalizeH="0" baseline="0" noProof="0" dirty="0">
                <a:ln>
                  <a:noFill/>
                </a:ln>
                <a:solidFill>
                  <a:prstClr val="black">
                    <a:lumMod val="65000"/>
                    <a:lumOff val="35000"/>
                  </a:prstClr>
                </a:solidFill>
                <a:effectLst/>
                <a:uLnTx/>
                <a:uFillTx/>
                <a:latin typeface="Source Sans Pro" panose="020B0503030403020204" pitchFamily="34" charset="0"/>
                <a:ea typeface="Source Sans Pro"/>
                <a:cs typeface="Source Sans Pro"/>
                <a:sym typeface="Source Sans Pro"/>
              </a:rPr>
              <a:t>USAC is responsible for the day-to-day administration of the E-rate Program.</a:t>
            </a:r>
          </a:p>
        </p:txBody>
      </p:sp>
      <p:sp>
        <p:nvSpPr>
          <p:cNvPr id="3" name="Rectangle 2"/>
          <p:cNvSpPr/>
          <p:nvPr/>
        </p:nvSpPr>
        <p:spPr>
          <a:xfrm>
            <a:off x="139148" y="5711956"/>
            <a:ext cx="2435282" cy="24237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srgbClr val="004AD4"/>
                </a:solidFill>
                <a:effectLst/>
                <a:uLnTx/>
                <a:uFillTx/>
                <a:latin typeface="Source Sans Pro" panose="020B0503030403020204"/>
                <a:ea typeface="+mn-ea"/>
                <a:cs typeface="+mn-cs"/>
              </a:rPr>
              <a:t>©2019 Universal Service Administrative Co.</a:t>
            </a:r>
          </a:p>
        </p:txBody>
      </p:sp>
      <p:sp>
        <p:nvSpPr>
          <p:cNvPr id="4" name="Slide Number Placeholder 3">
            <a:extLst>
              <a:ext uri="{FF2B5EF4-FFF2-40B4-BE49-F238E27FC236}">
                <a16:creationId xmlns:a16="http://schemas.microsoft.com/office/drawing/2014/main" id="{4B74E47B-DB7D-4E64-ABE7-E5FA099A957C}"/>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E44E29E-5F89-45D9-B49E-36D1BB64814D}" type="slidenum">
              <a:rPr kumimoji="0" lang="en-US" sz="900" b="0" i="0" u="none" strike="noStrike" kern="1200" cap="none" spc="0" normalizeH="0" baseline="0" noProof="0" smtClean="0">
                <a:ln>
                  <a:noFill/>
                </a:ln>
                <a:solidFill>
                  <a:srgbClr val="004AD4"/>
                </a:solidFill>
                <a:effectLst/>
                <a:uLnTx/>
                <a:uFillTx/>
                <a:latin typeface="Source Sans Pro Light" panose="020B0403030403020204" pitchFamily="34" charset="0"/>
                <a:ea typeface="Source Sans Pro Light" panose="020B0403030403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900" b="0" i="0" u="none" strike="noStrike" kern="1200" cap="none" spc="0" normalizeH="0" baseline="0" noProof="0" dirty="0">
              <a:ln>
                <a:noFill/>
              </a:ln>
              <a:solidFill>
                <a:srgbClr val="004AD4"/>
              </a:solidFill>
              <a:effectLst/>
              <a:uLnTx/>
              <a:uFillTx/>
              <a:latin typeface="Source Sans Pro Light" panose="020B0403030403020204" pitchFamily="34" charset="0"/>
              <a:ea typeface="Source Sans Pro Light" panose="020B0403030403020204" pitchFamily="34" charset="0"/>
              <a:cs typeface="+mn-cs"/>
            </a:endParaRPr>
          </a:p>
        </p:txBody>
      </p:sp>
      <p:sp>
        <p:nvSpPr>
          <p:cNvPr id="5" name="TextBox 4">
            <a:extLst>
              <a:ext uri="{FF2B5EF4-FFF2-40B4-BE49-F238E27FC236}">
                <a16:creationId xmlns:a16="http://schemas.microsoft.com/office/drawing/2014/main" id="{C1A27DA0-A661-464D-B1D8-8CAC8F4BF3E2}"/>
              </a:ext>
            </a:extLst>
          </p:cNvPr>
          <p:cNvSpPr txBox="1"/>
          <p:nvPr/>
        </p:nvSpPr>
        <p:spPr>
          <a:xfrm>
            <a:off x="1600200" y="6183530"/>
            <a:ext cx="6858000" cy="369332"/>
          </a:xfrm>
          <a:prstGeom prst="rect">
            <a:avLst/>
          </a:prstGeom>
          <a:noFill/>
        </p:spPr>
        <p:txBody>
          <a:bodyPr wrap="square" rtlCol="0">
            <a:spAutoFit/>
          </a:bodyPr>
          <a:lstStyle/>
          <a:p>
            <a:r>
              <a:rPr lang="en-US" dirty="0"/>
              <a:t>SLD – Schools and Libraries Division is one division within USAC</a:t>
            </a:r>
          </a:p>
        </p:txBody>
      </p:sp>
      <p:cxnSp>
        <p:nvCxnSpPr>
          <p:cNvPr id="10" name="Straight Arrow Connector 9">
            <a:extLst>
              <a:ext uri="{FF2B5EF4-FFF2-40B4-BE49-F238E27FC236}">
                <a16:creationId xmlns:a16="http://schemas.microsoft.com/office/drawing/2014/main" id="{DE9F6F62-C281-4CEC-AC83-186603D0541E}"/>
              </a:ext>
            </a:extLst>
          </p:cNvPr>
          <p:cNvCxnSpPr/>
          <p:nvPr/>
        </p:nvCxnSpPr>
        <p:spPr>
          <a:xfrm flipH="1" flipV="1">
            <a:off x="2688731" y="4163930"/>
            <a:ext cx="7620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1330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1000"/>
                                        <p:tgtEl>
                                          <p:spTgt spid="12">
                                            <p:txEl>
                                              <p:pRg st="4" end="4"/>
                                            </p:txEl>
                                          </p:spTgt>
                                        </p:tgtEl>
                                      </p:cBhvr>
                                    </p:animEffect>
                                    <p:anim calcmode="lin" valueType="num">
                                      <p:cBhvr>
                                        <p:cTn id="22"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81924"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a:latin typeface="Arial" charset="0"/>
              </a:rPr>
              <a:t>PIA Review – What is it ?</a:t>
            </a:r>
            <a:endParaRPr lang="en-US" sz="2800" dirty="0">
              <a:latin typeface="Arial Black" pitchFamily="34" charset="0"/>
            </a:endParaRPr>
          </a:p>
        </p:txBody>
      </p:sp>
      <p:sp>
        <p:nvSpPr>
          <p:cNvPr id="6758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6758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C1C27C4A-3AEC-484B-9249-95576F90C868}" type="slidenum">
              <a:rPr lang="en-US" smtClean="0">
                <a:solidFill>
                  <a:schemeClr val="tx1"/>
                </a:solidFill>
              </a:rPr>
              <a:pPr/>
              <a:t>80</a:t>
            </a:fld>
            <a:endParaRPr lang="en-US" dirty="0">
              <a:solidFill>
                <a:schemeClr val="tx1"/>
              </a:solidFill>
            </a:endParaRPr>
          </a:p>
        </p:txBody>
      </p:sp>
      <p:sp>
        <p:nvSpPr>
          <p:cNvPr id="67590"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84999" name="Rectangle 6"/>
          <p:cNvSpPr>
            <a:spLocks noChangeArrowheads="1"/>
          </p:cNvSpPr>
          <p:nvPr/>
        </p:nvSpPr>
        <p:spPr bwMode="auto">
          <a:xfrm>
            <a:off x="609600" y="1905000"/>
            <a:ext cx="754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defRPr/>
            </a:pPr>
            <a:r>
              <a:rPr lang="en-US" sz="2200" dirty="0">
                <a:latin typeface="+mn-lt"/>
              </a:rPr>
              <a:t>Forms 471 are reviewed by Program Integrity Assurance (PIA) for compliance with program rules concerning areas such as:</a:t>
            </a:r>
          </a:p>
          <a:p>
            <a:pPr marL="865188" lvl="1" indent="-285750">
              <a:lnSpc>
                <a:spcPct val="90000"/>
              </a:lnSpc>
              <a:spcBef>
                <a:spcPct val="20000"/>
              </a:spcBef>
              <a:buFontTx/>
              <a:buChar char="•"/>
              <a:defRPr/>
            </a:pPr>
            <a:r>
              <a:rPr lang="en-US" sz="2200" dirty="0">
                <a:latin typeface="+mn-lt"/>
              </a:rPr>
              <a:t>Competitive bidding process</a:t>
            </a:r>
          </a:p>
          <a:p>
            <a:pPr marL="865188" lvl="1" indent="-285750">
              <a:lnSpc>
                <a:spcPct val="90000"/>
              </a:lnSpc>
              <a:spcBef>
                <a:spcPct val="20000"/>
              </a:spcBef>
              <a:buFontTx/>
              <a:buChar char="•"/>
              <a:defRPr/>
            </a:pPr>
            <a:r>
              <a:rPr lang="en-US" sz="2200" dirty="0">
                <a:latin typeface="+mn-lt"/>
              </a:rPr>
              <a:t>Contracts</a:t>
            </a:r>
          </a:p>
          <a:p>
            <a:pPr marL="865188" lvl="1" indent="-285750">
              <a:lnSpc>
                <a:spcPct val="90000"/>
              </a:lnSpc>
              <a:spcBef>
                <a:spcPct val="20000"/>
              </a:spcBef>
              <a:buFontTx/>
              <a:buChar char="•"/>
              <a:defRPr/>
            </a:pPr>
            <a:r>
              <a:rPr lang="en-US" sz="2200" dirty="0">
                <a:latin typeface="+mn-lt"/>
              </a:rPr>
              <a:t>Discount Calculation</a:t>
            </a:r>
          </a:p>
          <a:p>
            <a:pPr marL="865188" lvl="1" indent="-285750">
              <a:lnSpc>
                <a:spcPct val="90000"/>
              </a:lnSpc>
              <a:spcBef>
                <a:spcPct val="20000"/>
              </a:spcBef>
              <a:buFontTx/>
              <a:buChar char="•"/>
              <a:defRPr/>
            </a:pPr>
            <a:r>
              <a:rPr lang="en-US" sz="2200" dirty="0">
                <a:latin typeface="+mn-lt"/>
              </a:rPr>
              <a:t>Sufficient Budget</a:t>
            </a:r>
          </a:p>
          <a:p>
            <a:pPr marL="865188" lvl="1" indent="-285750">
              <a:lnSpc>
                <a:spcPct val="90000"/>
              </a:lnSpc>
              <a:spcBef>
                <a:spcPct val="20000"/>
              </a:spcBef>
              <a:buFontTx/>
              <a:buChar char="•"/>
              <a:defRPr/>
            </a:pPr>
            <a:r>
              <a:rPr lang="en-US" sz="2200" dirty="0">
                <a:latin typeface="+mn-lt"/>
              </a:rPr>
              <a:t>Establishing Form 470</a:t>
            </a:r>
          </a:p>
          <a:p>
            <a:pPr marL="865188" lvl="1" indent="-285750">
              <a:lnSpc>
                <a:spcPct val="90000"/>
              </a:lnSpc>
              <a:spcBef>
                <a:spcPct val="20000"/>
              </a:spcBef>
              <a:buFontTx/>
              <a:buChar char="•"/>
              <a:defRPr/>
            </a:pPr>
            <a:r>
              <a:rPr lang="en-US" sz="2200" dirty="0">
                <a:latin typeface="+mn-lt"/>
              </a:rPr>
              <a:t>Cost Effectiveness</a:t>
            </a:r>
          </a:p>
          <a:p>
            <a:pPr marL="865188" lvl="1" indent="-285750">
              <a:lnSpc>
                <a:spcPct val="90000"/>
              </a:lnSpc>
              <a:spcBef>
                <a:spcPct val="20000"/>
              </a:spcBef>
              <a:buFontTx/>
              <a:buChar char="•"/>
              <a:defRPr/>
            </a:pPr>
            <a:r>
              <a:rPr lang="en-US" sz="2200" dirty="0">
                <a:latin typeface="+mn-lt"/>
              </a:rPr>
              <a:t>Duplicative Services (Two Internet Lines)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2"/>
          <p:cNvSpPr>
            <a:spLocks noGrp="1" noChangeArrowheads="1"/>
          </p:cNvSpPr>
          <p:nvPr>
            <p:ph type="title"/>
          </p:nvPr>
        </p:nvSpPr>
        <p:spPr>
          <a:xfrm>
            <a:off x="457200" y="1104900"/>
            <a:ext cx="6477000" cy="533400"/>
          </a:xfrm>
        </p:spPr>
        <p:txBody>
          <a:bodyPr/>
          <a:lstStyle/>
          <a:p>
            <a:pPr eaLnBrk="1" fontAlgn="auto" hangingPunct="1">
              <a:spcAft>
                <a:spcPts val="0"/>
              </a:spcAft>
              <a:defRPr/>
            </a:pPr>
            <a:br>
              <a:rPr lang="en-US" sz="3200" dirty="0">
                <a:latin typeface="Arial" charset="0"/>
              </a:rPr>
            </a:br>
            <a:r>
              <a:rPr lang="en-US" sz="2800" dirty="0">
                <a:latin typeface="Arial" charset="0"/>
              </a:rPr>
              <a:t>PIA Review </a:t>
            </a:r>
            <a:r>
              <a:rPr lang="en-US" sz="2800" dirty="0">
                <a:latin typeface="Arial" charset="0"/>
                <a:sym typeface="Wingdings" panose="05000000000000000000" pitchFamily="2" charset="2"/>
              </a:rPr>
              <a:t> Review Inquiries</a:t>
            </a:r>
            <a:br>
              <a:rPr lang="en-US" sz="3200" dirty="0">
                <a:solidFill>
                  <a:schemeClr val="accent2"/>
                </a:solidFill>
                <a:latin typeface="Arial Black" pitchFamily="34" charset="0"/>
              </a:rPr>
            </a:br>
            <a:endParaRPr lang="en-US" sz="3200" dirty="0">
              <a:solidFill>
                <a:schemeClr val="accent2"/>
              </a:solidFill>
              <a:latin typeface="Arial Black" pitchFamily="34" charset="0"/>
            </a:endParaRPr>
          </a:p>
        </p:txBody>
      </p:sp>
      <p:sp>
        <p:nvSpPr>
          <p:cNvPr id="6861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6861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C0729C35-10C7-4DB0-BDC4-153096E24DF5}" type="slidenum">
              <a:rPr lang="en-US" smtClean="0">
                <a:solidFill>
                  <a:schemeClr val="tx1"/>
                </a:solidFill>
              </a:rPr>
              <a:pPr/>
              <a:t>81</a:t>
            </a:fld>
            <a:endParaRPr lang="en-US" dirty="0">
              <a:solidFill>
                <a:schemeClr val="tx1"/>
              </a:solidFill>
            </a:endParaRPr>
          </a:p>
        </p:txBody>
      </p:sp>
      <p:sp>
        <p:nvSpPr>
          <p:cNvPr id="69642" name="Rectangle 3"/>
          <p:cNvSpPr>
            <a:spLocks noChangeArrowheads="1"/>
          </p:cNvSpPr>
          <p:nvPr/>
        </p:nvSpPr>
        <p:spPr bwMode="auto">
          <a:xfrm>
            <a:off x="685800" y="1638300"/>
            <a:ext cx="74295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00100" lvl="1" indent="-342900" eaLnBrk="1" hangingPunct="1">
              <a:spcBef>
                <a:spcPct val="20000"/>
              </a:spcBef>
              <a:defRPr/>
            </a:pPr>
            <a:r>
              <a:rPr lang="en-US" sz="2200" dirty="0">
                <a:latin typeface="+mn-lt"/>
              </a:rPr>
              <a:t>Outreach – Initial Review - Commitment</a:t>
            </a:r>
          </a:p>
          <a:p>
            <a:pPr marL="800100" lvl="1" indent="-342900" eaLnBrk="1" hangingPunct="1">
              <a:spcBef>
                <a:spcPct val="20000"/>
              </a:spcBef>
              <a:buFontTx/>
              <a:buChar char="•"/>
              <a:defRPr/>
            </a:pPr>
            <a:r>
              <a:rPr lang="en-US" sz="2200" dirty="0">
                <a:latin typeface="+mn-lt"/>
              </a:rPr>
              <a:t>Initial Reviewer should send you an email pointing you to your EPC portal for responses</a:t>
            </a:r>
          </a:p>
          <a:p>
            <a:pPr marL="800100" lvl="1" indent="-342900" eaLnBrk="1" hangingPunct="1">
              <a:spcBef>
                <a:spcPct val="20000"/>
              </a:spcBef>
              <a:buFontTx/>
              <a:buChar char="•"/>
              <a:defRPr/>
            </a:pPr>
            <a:r>
              <a:rPr lang="en-US" sz="2200" dirty="0">
                <a:latin typeface="+mn-lt"/>
              </a:rPr>
              <a:t>Some Form 471 applications see Selective Review (SRIR)</a:t>
            </a:r>
          </a:p>
          <a:p>
            <a:pPr marL="800100" lvl="1" indent="-342900" eaLnBrk="1" hangingPunct="1">
              <a:spcBef>
                <a:spcPct val="20000"/>
              </a:spcBef>
              <a:buFontTx/>
              <a:buChar char="•"/>
              <a:defRPr/>
            </a:pPr>
            <a:r>
              <a:rPr lang="en-US" sz="2200" dirty="0">
                <a:latin typeface="+mn-lt"/>
              </a:rPr>
              <a:t>Some Form 471s see Special Compliance Review (SCRIR)</a:t>
            </a:r>
          </a:p>
          <a:p>
            <a:pPr marL="800100" lvl="1" indent="-342900" eaLnBrk="1" hangingPunct="1">
              <a:spcBef>
                <a:spcPct val="20000"/>
              </a:spcBef>
              <a:buFontTx/>
              <a:buChar char="•"/>
              <a:defRPr/>
            </a:pPr>
            <a:r>
              <a:rPr lang="en-US" sz="2200" dirty="0">
                <a:latin typeface="+mn-lt"/>
              </a:rPr>
              <a:t>All review documents between applicant and SLD are thru EPC portal – but you can email or call the reviewer</a:t>
            </a:r>
          </a:p>
          <a:p>
            <a:pPr marL="800100" lvl="1" indent="-342900" eaLnBrk="1" hangingPunct="1">
              <a:spcBef>
                <a:spcPct val="20000"/>
              </a:spcBef>
              <a:buFontTx/>
              <a:buChar char="•"/>
              <a:defRPr/>
            </a:pPr>
            <a:r>
              <a:rPr lang="en-US" sz="2200" dirty="0">
                <a:latin typeface="+mn-lt"/>
              </a:rPr>
              <a:t>Log all activity to </a:t>
            </a:r>
            <a:r>
              <a:rPr lang="en-US" sz="2200" dirty="0">
                <a:latin typeface="+mn-lt"/>
                <a:hlinkClick r:id="rId2" action="ppaction://hlinkfile"/>
              </a:rPr>
              <a:t>Project Tracking Spreadsheet</a:t>
            </a:r>
            <a:endParaRPr lang="en-US" sz="2200" dirty="0">
              <a:latin typeface="+mn-lt"/>
            </a:endParaRPr>
          </a:p>
          <a:p>
            <a:pPr marL="1257300" lvl="2" indent="-342900" eaLnBrk="1" hangingPunct="1">
              <a:spcBef>
                <a:spcPct val="20000"/>
              </a:spcBef>
              <a:buFontTx/>
              <a:buChar char="•"/>
              <a:defRPr/>
            </a:pPr>
            <a:r>
              <a:rPr lang="en-US" sz="2200" i="1" dirty="0">
                <a:latin typeface="+mn-lt"/>
              </a:rPr>
              <a:t>Hint – use the SLD Call Log tab…60 day rule</a:t>
            </a:r>
          </a:p>
          <a:p>
            <a:pPr marL="1257300" lvl="2" indent="-342900" eaLnBrk="1" hangingPunct="1">
              <a:spcBef>
                <a:spcPct val="20000"/>
              </a:spcBef>
              <a:buFontTx/>
              <a:buChar char="•"/>
              <a:defRPr/>
            </a:pPr>
            <a:r>
              <a:rPr lang="en-US" sz="2200" i="1" dirty="0">
                <a:latin typeface="+mn-lt"/>
              </a:rPr>
              <a:t>SLD may change reviewers on you!!</a:t>
            </a:r>
          </a:p>
          <a:p>
            <a:pPr marL="342900" indent="-342900" eaLnBrk="1" hangingPunct="1">
              <a:spcBef>
                <a:spcPct val="20000"/>
              </a:spcBef>
              <a:defRPr/>
            </a:pPr>
            <a:endParaRPr lang="en-US" dirty="0">
              <a:latin typeface="+mn-lt"/>
            </a:endParaRPr>
          </a:p>
          <a:p>
            <a:pPr eaLnBrk="1" hangingPunct="1">
              <a:spcBef>
                <a:spcPct val="20000"/>
              </a:spcBef>
              <a:defRPr/>
            </a:pPr>
            <a:endParaRPr lang="en-US" dirty="0">
              <a:latin typeface="+mn-l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89092" name="Rectangle 2"/>
          <p:cNvSpPr>
            <a:spLocks noGrp="1" noChangeArrowheads="1"/>
          </p:cNvSpPr>
          <p:nvPr>
            <p:ph type="title"/>
          </p:nvPr>
        </p:nvSpPr>
        <p:spPr>
          <a:xfrm>
            <a:off x="609600" y="1104900"/>
            <a:ext cx="6477000" cy="533400"/>
          </a:xfrm>
        </p:spPr>
        <p:txBody>
          <a:bodyPr/>
          <a:lstStyle/>
          <a:p>
            <a:pPr eaLnBrk="1" fontAlgn="auto" hangingPunct="1">
              <a:spcAft>
                <a:spcPts val="0"/>
              </a:spcAft>
              <a:defRPr/>
            </a:pPr>
            <a:br>
              <a:rPr lang="en-US" sz="3200" dirty="0">
                <a:solidFill>
                  <a:schemeClr val="accent2"/>
                </a:solidFill>
                <a:latin typeface="Arial" charset="0"/>
              </a:rPr>
            </a:br>
            <a:r>
              <a:rPr lang="en-US" sz="2800" dirty="0">
                <a:latin typeface="Arial" charset="0"/>
              </a:rPr>
              <a:t>PIA Review – Corrections Allowed</a:t>
            </a:r>
            <a:br>
              <a:rPr lang="en-US" sz="3200" dirty="0">
                <a:solidFill>
                  <a:schemeClr val="accent2"/>
                </a:solidFill>
                <a:latin typeface="Arial Black" pitchFamily="34" charset="0"/>
              </a:rPr>
            </a:br>
            <a:endParaRPr lang="en-US" sz="3200" dirty="0">
              <a:solidFill>
                <a:schemeClr val="accent2"/>
              </a:solidFill>
              <a:latin typeface="Arial Black" pitchFamily="34" charset="0"/>
            </a:endParaRPr>
          </a:p>
        </p:txBody>
      </p:sp>
      <p:sp>
        <p:nvSpPr>
          <p:cNvPr id="6963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6963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219AF7C8-E994-4238-9581-1D9637A3260F}" type="slidenum">
              <a:rPr lang="en-US" smtClean="0">
                <a:solidFill>
                  <a:schemeClr val="tx1"/>
                </a:solidFill>
              </a:rPr>
              <a:pPr/>
              <a:t>82</a:t>
            </a:fld>
            <a:endParaRPr lang="en-US" dirty="0">
              <a:solidFill>
                <a:schemeClr val="tx1"/>
              </a:solidFill>
            </a:endParaRPr>
          </a:p>
        </p:txBody>
      </p:sp>
      <p:sp>
        <p:nvSpPr>
          <p:cNvPr id="69638"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69639" name="Rectangle 5"/>
          <p:cNvSpPr>
            <a:spLocks noChangeArrowheads="1"/>
          </p:cNvSpPr>
          <p:nvPr/>
        </p:nvSpPr>
        <p:spPr bwMode="auto">
          <a:xfrm>
            <a:off x="457200" y="1874838"/>
            <a:ext cx="8229600"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FontTx/>
              <a:buChar char="•"/>
            </a:pPr>
            <a:endParaRPr lang="en-US" sz="2800" dirty="0"/>
          </a:p>
        </p:txBody>
      </p:sp>
      <p:sp>
        <p:nvSpPr>
          <p:cNvPr id="70666" name="Rectangle 3"/>
          <p:cNvSpPr>
            <a:spLocks noChangeArrowheads="1"/>
          </p:cNvSpPr>
          <p:nvPr/>
        </p:nvSpPr>
        <p:spPr bwMode="auto">
          <a:xfrm>
            <a:off x="3429000" y="220980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defRPr/>
            </a:pPr>
            <a:r>
              <a:rPr lang="en-US" b="1" dirty="0">
                <a:latin typeface="+mn-lt"/>
              </a:rPr>
              <a:t>Examples:</a:t>
            </a:r>
          </a:p>
          <a:p>
            <a:pPr marL="342900" indent="-342900" eaLnBrk="1" hangingPunct="1">
              <a:lnSpc>
                <a:spcPct val="90000"/>
              </a:lnSpc>
              <a:spcBef>
                <a:spcPct val="20000"/>
              </a:spcBef>
              <a:buFontTx/>
              <a:buChar char="•"/>
              <a:defRPr/>
            </a:pPr>
            <a:r>
              <a:rPr lang="en-US" dirty="0">
                <a:latin typeface="+mn-lt"/>
              </a:rPr>
              <a:t>Entered the incorrect amount (i.e., data entered $100 instead of $1,000) </a:t>
            </a:r>
          </a:p>
          <a:p>
            <a:pPr marL="342900" indent="-342900" eaLnBrk="1" hangingPunct="1">
              <a:lnSpc>
                <a:spcPct val="90000"/>
              </a:lnSpc>
              <a:spcBef>
                <a:spcPct val="20000"/>
              </a:spcBef>
              <a:buFontTx/>
              <a:buChar char="•"/>
              <a:defRPr/>
            </a:pPr>
            <a:r>
              <a:rPr lang="en-US" dirty="0">
                <a:latin typeface="+mn-lt"/>
              </a:rPr>
              <a:t>Omitted an entity from the Block 4</a:t>
            </a:r>
          </a:p>
          <a:p>
            <a:pPr marL="342900" indent="-342900" eaLnBrk="1" hangingPunct="1">
              <a:lnSpc>
                <a:spcPct val="90000"/>
              </a:lnSpc>
              <a:spcBef>
                <a:spcPct val="20000"/>
              </a:spcBef>
              <a:buFontTx/>
              <a:buChar char="•"/>
              <a:defRPr/>
            </a:pPr>
            <a:r>
              <a:rPr lang="en-US" dirty="0">
                <a:latin typeface="+mn-lt"/>
              </a:rPr>
              <a:t>Provided the incorrect Form 470 number on the Form 471</a:t>
            </a:r>
          </a:p>
          <a:p>
            <a:pPr marL="342900" indent="-342900" eaLnBrk="1" hangingPunct="1">
              <a:lnSpc>
                <a:spcPct val="90000"/>
              </a:lnSpc>
              <a:spcBef>
                <a:spcPct val="20000"/>
              </a:spcBef>
              <a:buFontTx/>
              <a:buChar char="•"/>
              <a:defRPr/>
            </a:pPr>
            <a:r>
              <a:rPr lang="en-US" dirty="0">
                <a:latin typeface="+mn-lt"/>
              </a:rPr>
              <a:t>Selected the wrong category of service</a:t>
            </a:r>
          </a:p>
          <a:p>
            <a:pPr marL="342900" indent="-342900" eaLnBrk="1" hangingPunct="1">
              <a:lnSpc>
                <a:spcPct val="90000"/>
              </a:lnSpc>
              <a:spcBef>
                <a:spcPct val="20000"/>
              </a:spcBef>
              <a:buFontTx/>
              <a:buChar char="•"/>
              <a:defRPr/>
            </a:pPr>
            <a:r>
              <a:rPr lang="en-US" dirty="0">
                <a:latin typeface="+mn-lt"/>
              </a:rPr>
              <a:t>Submitted an unsigned contract to PIA</a:t>
            </a:r>
          </a:p>
          <a:p>
            <a:pPr marL="342900" indent="-342900" eaLnBrk="1" hangingPunct="1">
              <a:lnSpc>
                <a:spcPct val="90000"/>
              </a:lnSpc>
              <a:spcBef>
                <a:spcPct val="20000"/>
              </a:spcBef>
              <a:buFontTx/>
              <a:buChar char="•"/>
              <a:defRPr/>
            </a:pPr>
            <a:r>
              <a:rPr lang="en-US" dirty="0">
                <a:latin typeface="+mn-lt"/>
              </a:rPr>
              <a:t>Omitted an FRN </a:t>
            </a:r>
          </a:p>
          <a:p>
            <a:pPr marL="342900" indent="-342900" eaLnBrk="1" hangingPunct="1">
              <a:lnSpc>
                <a:spcPct val="90000"/>
              </a:lnSpc>
              <a:spcBef>
                <a:spcPct val="20000"/>
              </a:spcBef>
              <a:buFontTx/>
              <a:buChar char="•"/>
              <a:defRPr/>
            </a:pPr>
            <a:r>
              <a:rPr lang="en-US" b="1" i="1" dirty="0">
                <a:latin typeface="+mn-lt"/>
              </a:rPr>
              <a:t>YOU ARE ALLOWED TO CORRECT ERRORS – BUT NOT TO CHANGE YOUR MIND</a:t>
            </a:r>
          </a:p>
          <a:p>
            <a:pPr marL="742950" lvl="1" indent="-285750" eaLnBrk="1" hangingPunct="1">
              <a:spcBef>
                <a:spcPct val="20000"/>
              </a:spcBef>
              <a:buFontTx/>
              <a:buChar char="–"/>
              <a:defRPr/>
            </a:pPr>
            <a:endParaRPr lang="en-US" dirty="0"/>
          </a:p>
          <a:p>
            <a:pPr marL="742950" lvl="1" indent="-285750" eaLnBrk="1" hangingPunct="1">
              <a:spcBef>
                <a:spcPct val="20000"/>
              </a:spcBef>
              <a:buFontTx/>
              <a:buChar char="–"/>
              <a:defRPr/>
            </a:pPr>
            <a:endParaRPr lang="en-US" dirty="0"/>
          </a:p>
          <a:p>
            <a:pPr marL="742950" lvl="1" indent="-285750" eaLnBrk="1" hangingPunct="1">
              <a:spcBef>
                <a:spcPct val="20000"/>
              </a:spcBef>
              <a:buFontTx/>
              <a:buChar char="–"/>
              <a:defRPr/>
            </a:pPr>
            <a:endParaRPr lang="en-US" dirty="0"/>
          </a:p>
          <a:p>
            <a:pPr marL="342900" indent="-342900" eaLnBrk="1" hangingPunct="1">
              <a:spcBef>
                <a:spcPct val="20000"/>
              </a:spcBef>
              <a:buFontTx/>
              <a:buChar char="•"/>
              <a:defRPr/>
            </a:pPr>
            <a:endParaRPr lang="en-US" dirty="0"/>
          </a:p>
        </p:txBody>
      </p:sp>
      <p:sp>
        <p:nvSpPr>
          <p:cNvPr id="69642" name="Title 1"/>
          <p:cNvSpPr>
            <a:spLocks/>
          </p:cNvSpPr>
          <p:nvPr/>
        </p:nvSpPr>
        <p:spPr bwMode="auto">
          <a:xfrm>
            <a:off x="381000" y="2209800"/>
            <a:ext cx="289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800" dirty="0">
                <a:solidFill>
                  <a:schemeClr val="accent2"/>
                </a:solidFill>
                <a:latin typeface="Arial" charset="0"/>
              </a:rPr>
              <a:t>Clerical Corrections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94212" name="Rectangle 2"/>
          <p:cNvSpPr>
            <a:spLocks noGrp="1" noChangeArrowheads="1"/>
          </p:cNvSpPr>
          <p:nvPr>
            <p:ph type="title"/>
          </p:nvPr>
        </p:nvSpPr>
        <p:spPr>
          <a:xfrm>
            <a:off x="457200" y="1066800"/>
            <a:ext cx="7772400" cy="533400"/>
          </a:xfrm>
        </p:spPr>
        <p:txBody>
          <a:bodyPr wrap="square" numCol="1" anchorCtr="0" compatLnSpc="1">
            <a:prstTxWarp prst="textNoShape">
              <a:avLst/>
            </a:prstTxWarp>
          </a:bodyPr>
          <a:lstStyle/>
          <a:p>
            <a:pPr eaLnBrk="1" hangingPunct="1">
              <a:defRPr/>
            </a:pPr>
            <a:r>
              <a:rPr lang="en-US" sz="2800" dirty="0">
                <a:latin typeface="Arial" charset="0"/>
              </a:rPr>
              <a:t>E-Rate Approval &amp; Acceptance!</a:t>
            </a:r>
            <a:endParaRPr lang="en-US" sz="2800" dirty="0">
              <a:latin typeface="Arial Black" pitchFamily="34" charset="0"/>
            </a:endParaRPr>
          </a:p>
        </p:txBody>
      </p:sp>
      <p:sp>
        <p:nvSpPr>
          <p:cNvPr id="2" name="Date Placeholder 1">
            <a:extLst>
              <a:ext uri="{FF2B5EF4-FFF2-40B4-BE49-F238E27FC236}">
                <a16:creationId xmlns:a16="http://schemas.microsoft.com/office/drawing/2014/main" id="{65972F5C-08CC-4E49-8C4D-D91ACC4EC404}"/>
              </a:ext>
            </a:extLst>
          </p:cNvPr>
          <p:cNvSpPr>
            <a:spLocks noGrp="1"/>
          </p:cNvSpPr>
          <p:nvPr>
            <p:ph type="dt" sz="half" idx="10"/>
          </p:nvPr>
        </p:nvSpPr>
        <p:spPr/>
        <p:txBody>
          <a:bodyPr/>
          <a:lstStyle/>
          <a:p>
            <a:pPr>
              <a:defRPr/>
            </a:pPr>
            <a:r>
              <a:rPr lang="en-US"/>
              <a:t>October 2025</a:t>
            </a:r>
            <a:endParaRPr lang="en-US" dirty="0"/>
          </a:p>
        </p:txBody>
      </p:sp>
      <p:sp>
        <p:nvSpPr>
          <p:cNvPr id="7475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85F8A98-24BC-4306-87E6-D18AEEC3EF65}" type="slidenum">
              <a:rPr lang="en-US" smtClean="0">
                <a:solidFill>
                  <a:schemeClr val="tx1"/>
                </a:solidFill>
              </a:rPr>
              <a:pPr/>
              <a:t>83</a:t>
            </a:fld>
            <a:endParaRPr lang="en-US" dirty="0">
              <a:solidFill>
                <a:schemeClr val="tx1"/>
              </a:solidFill>
            </a:endParaRPr>
          </a:p>
        </p:txBody>
      </p:sp>
      <p:sp>
        <p:nvSpPr>
          <p:cNvPr id="74758"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74759" name="Rectangle 6"/>
          <p:cNvSpPr>
            <a:spLocks noChangeArrowheads="1"/>
          </p:cNvSpPr>
          <p:nvPr/>
        </p:nvSpPr>
        <p:spPr bwMode="auto">
          <a:xfrm>
            <a:off x="609600" y="1828798"/>
            <a:ext cx="7620000" cy="41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00100" lvl="1" indent="-342900">
              <a:lnSpc>
                <a:spcPct val="90000"/>
              </a:lnSpc>
              <a:spcBef>
                <a:spcPct val="20000"/>
              </a:spcBef>
              <a:buFont typeface="Arial" panose="020B0604020202020204" pitchFamily="34" charset="0"/>
              <a:buChar char="•"/>
            </a:pPr>
            <a:r>
              <a:rPr lang="en-US" sz="2200" dirty="0">
                <a:latin typeface="Calibri" pitchFamily="34" charset="0"/>
              </a:rPr>
              <a:t>You will receive an FCDL (Funding Commitment Decision Letter) for each Form 471 that you submit</a:t>
            </a:r>
          </a:p>
          <a:p>
            <a:pPr marL="1379538" lvl="2" indent="-342900">
              <a:lnSpc>
                <a:spcPct val="90000"/>
              </a:lnSpc>
              <a:spcBef>
                <a:spcPct val="20000"/>
              </a:spcBef>
              <a:buSzPct val="55000"/>
              <a:buFont typeface="Arial" panose="020B0604020202020204" pitchFamily="34" charset="0"/>
              <a:buChar char="•"/>
            </a:pPr>
            <a:r>
              <a:rPr lang="en-US" sz="2200" dirty="0">
                <a:latin typeface="Calibri" pitchFamily="34" charset="0"/>
              </a:rPr>
              <a:t>You will receive email from SLD pointing you to EPC</a:t>
            </a:r>
          </a:p>
          <a:p>
            <a:pPr marL="1379538" lvl="2" indent="-342900">
              <a:lnSpc>
                <a:spcPct val="90000"/>
              </a:lnSpc>
              <a:spcBef>
                <a:spcPct val="20000"/>
              </a:spcBef>
              <a:buSzPct val="55000"/>
              <a:buFont typeface="Arial" panose="020B0604020202020204" pitchFamily="34" charset="0"/>
              <a:buChar char="•"/>
            </a:pPr>
            <a:r>
              <a:rPr lang="en-US" sz="2200" dirty="0">
                <a:latin typeface="Calibri" pitchFamily="34" charset="0"/>
              </a:rPr>
              <a:t>FCDL is in the NEWS feed of EPC – or search ‘Notifications’ from Landing Page</a:t>
            </a:r>
          </a:p>
          <a:p>
            <a:pPr marL="1379538" lvl="2" indent="-342900">
              <a:lnSpc>
                <a:spcPct val="90000"/>
              </a:lnSpc>
              <a:spcBef>
                <a:spcPct val="20000"/>
              </a:spcBef>
              <a:buSzPct val="55000"/>
              <a:buFont typeface="Arial" panose="020B0604020202020204" pitchFamily="34" charset="0"/>
              <a:buChar char="•"/>
            </a:pPr>
            <a:r>
              <a:rPr lang="en-US" sz="2200" dirty="0">
                <a:latin typeface="Calibri" pitchFamily="34" charset="0"/>
              </a:rPr>
              <a:t>Shows status of individual funding requests in downloadable .csv file</a:t>
            </a:r>
          </a:p>
          <a:p>
            <a:pPr marL="1062038" lvl="2" indent="-285750">
              <a:buFont typeface="Arial" panose="020B0604020202020204" pitchFamily="34" charset="0"/>
              <a:buChar char="•"/>
            </a:pPr>
            <a:endParaRPr lang="en-US" i="1" dirty="0">
              <a:latin typeface="+mn-lt"/>
            </a:endParaRPr>
          </a:p>
          <a:p>
            <a:pPr marL="742950" lvl="2" indent="-285750">
              <a:buFont typeface="Arial" panose="020B0604020202020204" pitchFamily="34" charset="0"/>
              <a:buChar char="•"/>
            </a:pPr>
            <a:r>
              <a:rPr lang="en-US" i="1" dirty="0">
                <a:latin typeface="+mn-lt"/>
              </a:rPr>
              <a:t>If this is for Cat2 you should download the Form 471 Detailed Report </a:t>
            </a:r>
            <a:r>
              <a:rPr lang="en-US" i="1" dirty="0">
                <a:latin typeface="+mn-lt"/>
                <a:hlinkClick r:id="rId3" action="ppaction://hlinkfile"/>
              </a:rPr>
              <a:t>from OPEN DATA that shows CURRENT details and approved amounts.  </a:t>
            </a:r>
            <a:endParaRPr lang="en-US" i="1" dirty="0">
              <a:latin typeface="+mn-lt"/>
            </a:endParaRPr>
          </a:p>
          <a:p>
            <a:pPr marL="742950" lvl="2" indent="-285750">
              <a:buFont typeface="Arial" panose="020B0604020202020204" pitchFamily="34" charset="0"/>
              <a:buChar char="•"/>
            </a:pPr>
            <a:r>
              <a:rPr lang="en-US" i="1" dirty="0">
                <a:latin typeface="+mn-lt"/>
              </a:rPr>
              <a:t>Many times the equipment that you are approved for will be different that the equipment that you applied for</a:t>
            </a:r>
          </a:p>
          <a:p>
            <a:pPr marL="742950" lvl="2" indent="-285750">
              <a:buFont typeface="Arial" panose="020B0604020202020204" pitchFamily="34" charset="0"/>
              <a:buChar char="•"/>
            </a:pPr>
            <a:r>
              <a:rPr lang="en-US" i="1" dirty="0">
                <a:latin typeface="+mn-lt"/>
              </a:rPr>
              <a:t>Save this as your documentation for equipment inventory. </a:t>
            </a:r>
            <a:r>
              <a:rPr lang="en-US" sz="2200" dirty="0">
                <a:latin typeface="Calibri" pitchFamily="34" charset="0"/>
              </a:rPr>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3"/>
          <p:cNvSpPr>
            <a:spLocks noGrp="1" noChangeArrowheads="1"/>
          </p:cNvSpPr>
          <p:nvPr>
            <p:ph idx="1"/>
          </p:nvPr>
        </p:nvSpPr>
        <p:spPr/>
        <p:txBody>
          <a:bodyPr/>
          <a:lstStyle/>
          <a:p>
            <a:pPr>
              <a:buFontTx/>
              <a:buNone/>
            </a:pPr>
            <a:endParaRPr lang="en-US" dirty="0"/>
          </a:p>
          <a:p>
            <a:pPr>
              <a:buFontTx/>
              <a:buNone/>
            </a:pPr>
            <a:r>
              <a:rPr lang="en-US" dirty="0"/>
              <a:t>	</a:t>
            </a:r>
          </a:p>
        </p:txBody>
      </p:sp>
      <p:sp>
        <p:nvSpPr>
          <p:cNvPr id="241666" name="Rectangle 2"/>
          <p:cNvSpPr>
            <a:spLocks noGrp="1" noChangeArrowheads="1"/>
          </p:cNvSpPr>
          <p:nvPr>
            <p:ph type="title"/>
          </p:nvPr>
        </p:nvSpPr>
        <p:spPr>
          <a:xfrm>
            <a:off x="457200" y="914400"/>
            <a:ext cx="7772400" cy="533400"/>
          </a:xfrm>
        </p:spPr>
        <p:txBody>
          <a:bodyPr/>
          <a:lstStyle/>
          <a:p>
            <a:pPr>
              <a:defRPr/>
            </a:pPr>
            <a:br>
              <a:rPr lang="en-US" sz="2800" dirty="0">
                <a:solidFill>
                  <a:schemeClr val="accent2"/>
                </a:solidFill>
                <a:latin typeface="Arial" charset="0"/>
              </a:rPr>
            </a:br>
            <a:r>
              <a:rPr lang="en-US" sz="2800" dirty="0">
                <a:latin typeface="Arial" charset="0"/>
              </a:rPr>
              <a:t>E-Rate Approval &amp; Acceptance</a:t>
            </a:r>
            <a:endParaRPr lang="en-US" sz="2800" dirty="0">
              <a:latin typeface="Arial Black" pitchFamily="34" charset="0"/>
            </a:endParaRPr>
          </a:p>
        </p:txBody>
      </p:sp>
      <p:sp>
        <p:nvSpPr>
          <p:cNvPr id="2" name="Date Placeholder 1"/>
          <p:cNvSpPr>
            <a:spLocks noGrp="1"/>
          </p:cNvSpPr>
          <p:nvPr>
            <p:ph type="dt" sz="half" idx="10"/>
          </p:nvPr>
        </p:nvSpPr>
        <p:spPr/>
        <p:txBody>
          <a:bodyPr/>
          <a:lstStyle/>
          <a:p>
            <a:pPr>
              <a:defRPr/>
            </a:pPr>
            <a:r>
              <a:rPr lang="en-US"/>
              <a:t>October 2025</a:t>
            </a:r>
            <a:endParaRPr lang="en-US" dirty="0"/>
          </a:p>
        </p:txBody>
      </p:sp>
      <p:sp>
        <p:nvSpPr>
          <p:cNvPr id="75778" name="Slide Number Placeholder 5"/>
          <p:cNvSpPr>
            <a:spLocks noGrp="1"/>
          </p:cNvSpPr>
          <p:nvPr>
            <p:ph type="sldNum" sz="quarter" idx="12"/>
          </p:nvPr>
        </p:nvSpPr>
        <p:spPr bwMode="auto">
          <a:xfrm rot="16200000">
            <a:off x="7551738" y="1646237"/>
            <a:ext cx="2438400" cy="365125"/>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a:fld id="{B7D8CA00-BB11-4216-8557-E9075213FF74}" type="slidenum">
              <a:rPr lang="en-US" sz="1200" smtClean="0">
                <a:solidFill>
                  <a:schemeClr val="bg2"/>
                </a:solidFill>
              </a:rPr>
              <a:pPr algn="l"/>
              <a:t>84</a:t>
            </a:fld>
            <a:endParaRPr lang="en-US" sz="1200" dirty="0">
              <a:solidFill>
                <a:schemeClr val="bg2"/>
              </a:solidFill>
            </a:endParaRPr>
          </a:p>
        </p:txBody>
      </p:sp>
      <p:sp>
        <p:nvSpPr>
          <p:cNvPr id="75781"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75782" name="Rectangle 5"/>
          <p:cNvSpPr>
            <a:spLocks noChangeArrowheads="1"/>
          </p:cNvSpPr>
          <p:nvPr/>
        </p:nvSpPr>
        <p:spPr bwMode="auto">
          <a:xfrm>
            <a:off x="609600" y="1905000"/>
            <a:ext cx="754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lnSpc>
                <a:spcPct val="90000"/>
              </a:lnSpc>
              <a:spcBef>
                <a:spcPct val="20000"/>
              </a:spcBef>
            </a:pPr>
            <a:endParaRPr lang="en-US" sz="2400" b="1" dirty="0"/>
          </a:p>
          <a:p>
            <a:pPr marL="865188" lvl="1" indent="-285750" algn="ctr">
              <a:lnSpc>
                <a:spcPct val="90000"/>
              </a:lnSpc>
              <a:spcBef>
                <a:spcPct val="20000"/>
              </a:spcBef>
            </a:pPr>
            <a:r>
              <a:rPr lang="en-US" sz="2000" b="1" dirty="0">
                <a:latin typeface="Arial" panose="020B0604020202020204" pitchFamily="34" charset="0"/>
                <a:cs typeface="Arial" panose="020B0604020202020204" pitchFamily="34" charset="0"/>
              </a:rPr>
              <a:t>ALWAYS Appeal a decision you don’t agree with</a:t>
            </a:r>
          </a:p>
          <a:p>
            <a:pPr marL="865188" lvl="1" indent="-285750" algn="ctr">
              <a:lnSpc>
                <a:spcPct val="90000"/>
              </a:lnSpc>
              <a:spcBef>
                <a:spcPct val="20000"/>
              </a:spcBef>
            </a:pPr>
            <a:endParaRPr lang="en-US" sz="2000" b="1" dirty="0">
              <a:latin typeface="Arial" panose="020B0604020202020204" pitchFamily="34" charset="0"/>
              <a:cs typeface="Arial" panose="020B0604020202020204" pitchFamily="34" charset="0"/>
            </a:endParaRPr>
          </a:p>
          <a:p>
            <a:pPr marL="865188" lvl="1" indent="-285750" algn="ctr">
              <a:lnSpc>
                <a:spcPct val="90000"/>
              </a:lnSpc>
              <a:spcBef>
                <a:spcPct val="20000"/>
              </a:spcBef>
            </a:pPr>
            <a:r>
              <a:rPr lang="en-US" sz="2000" b="1" dirty="0">
                <a:latin typeface="Arial" panose="020B0604020202020204" pitchFamily="34" charset="0"/>
                <a:cs typeface="Arial" panose="020B0604020202020204" pitchFamily="34" charset="0"/>
              </a:rPr>
              <a:t>Call BTU Hotline for assistance</a:t>
            </a:r>
          </a:p>
          <a:p>
            <a:pPr marL="865188" lvl="1" indent="-285750" algn="ctr">
              <a:lnSpc>
                <a:spcPct val="90000"/>
              </a:lnSpc>
              <a:spcBef>
                <a:spcPct val="20000"/>
              </a:spcBef>
            </a:pPr>
            <a:endParaRPr lang="en-US" sz="2000" b="1" dirty="0">
              <a:latin typeface="Arial" panose="020B0604020202020204" pitchFamily="34" charset="0"/>
              <a:cs typeface="Arial" panose="020B0604020202020204" pitchFamily="34" charset="0"/>
            </a:endParaRPr>
          </a:p>
          <a:p>
            <a:pPr marL="865188" lvl="1" indent="-285750" algn="ctr">
              <a:lnSpc>
                <a:spcPct val="90000"/>
              </a:lnSpc>
              <a:spcBef>
                <a:spcPct val="20000"/>
              </a:spcBef>
            </a:pPr>
            <a:r>
              <a:rPr lang="en-US" sz="2000" b="1" i="1" dirty="0">
                <a:solidFill>
                  <a:srgbClr val="000000"/>
                </a:solidFill>
                <a:latin typeface="Arial" panose="020B0604020202020204" pitchFamily="34" charset="0"/>
                <a:cs typeface="Arial" panose="020B0604020202020204" pitchFamily="34" charset="0"/>
              </a:rPr>
              <a:t>866-372-8302</a:t>
            </a:r>
            <a:endParaRPr lang="en-US" sz="2000" b="1" dirty="0">
              <a:latin typeface="Arial" panose="020B0604020202020204" pitchFamily="34" charset="0"/>
              <a:cs typeface="Arial" panose="020B0604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990600" y="1905000"/>
            <a:ext cx="6781800" cy="3886200"/>
          </a:xfrm>
        </p:spPr>
        <p:txBody>
          <a:bodyPr/>
          <a:lstStyle/>
          <a:p>
            <a:pPr eaLnBrk="1" hangingPunct="1">
              <a:lnSpc>
                <a:spcPct val="150000"/>
              </a:lnSpc>
              <a:buClr>
                <a:srgbClr val="CC0000"/>
              </a:buClr>
              <a:buFontTx/>
              <a:buNone/>
            </a:pPr>
            <a:endParaRPr lang="en-US" sz="2800" b="1" i="1" dirty="0"/>
          </a:p>
          <a:p>
            <a:pPr algn="ctr" eaLnBrk="1" hangingPunct="1">
              <a:lnSpc>
                <a:spcPct val="150000"/>
              </a:lnSpc>
              <a:buClr>
                <a:srgbClr val="CC0000"/>
              </a:buClr>
              <a:buFontTx/>
              <a:buNone/>
            </a:pPr>
            <a:r>
              <a:rPr lang="en-US" sz="3600" b="1" i="1" dirty="0"/>
              <a:t>Accepting E-Rate Funds</a:t>
            </a:r>
          </a:p>
          <a:p>
            <a:pPr algn="ctr" eaLnBrk="1" hangingPunct="1">
              <a:lnSpc>
                <a:spcPct val="150000"/>
              </a:lnSpc>
              <a:buClr>
                <a:srgbClr val="CC0000"/>
              </a:buClr>
              <a:buFontTx/>
              <a:buNone/>
            </a:pPr>
            <a:r>
              <a:rPr lang="en-US" sz="3600" b="1" i="1" dirty="0"/>
              <a:t>Form 486</a:t>
            </a:r>
          </a:p>
        </p:txBody>
      </p:sp>
      <p:sp>
        <p:nvSpPr>
          <p:cNvPr id="10752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07524"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7F52C9BF-4B36-46CA-A8AA-6718047A4627}" type="slidenum">
              <a:rPr lang="en-US" smtClean="0">
                <a:solidFill>
                  <a:schemeClr val="tx1"/>
                </a:solidFill>
              </a:rPr>
              <a:pPr/>
              <a:t>85</a:t>
            </a:fld>
            <a:endParaRPr lang="en-US" dirty="0">
              <a:solidFill>
                <a:schemeClr val="tx1"/>
              </a:solidFill>
            </a:endParaRPr>
          </a:p>
        </p:txBody>
      </p:sp>
    </p:spTree>
    <p:extLst>
      <p:ext uri="{BB962C8B-B14F-4D97-AF65-F5344CB8AC3E}">
        <p14:creationId xmlns:p14="http://schemas.microsoft.com/office/powerpoint/2010/main" val="28091531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1027"/>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98308" name="Rectangle 1026"/>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a:latin typeface="Arial" charset="0"/>
              </a:rPr>
              <a:t>E-Rate Form 486</a:t>
            </a:r>
            <a:endParaRPr lang="en-US" sz="2800" dirty="0">
              <a:latin typeface="Arial Black" pitchFamily="34" charset="0"/>
            </a:endParaRPr>
          </a:p>
        </p:txBody>
      </p:sp>
      <p:sp>
        <p:nvSpPr>
          <p:cNvPr id="7782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7782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15C32E0-F55A-46BB-9259-A91DB797BC3B}" type="slidenum">
              <a:rPr lang="en-US" smtClean="0">
                <a:solidFill>
                  <a:schemeClr val="tx1"/>
                </a:solidFill>
              </a:rPr>
              <a:pPr/>
              <a:t>86</a:t>
            </a:fld>
            <a:endParaRPr lang="en-US" dirty="0">
              <a:solidFill>
                <a:schemeClr val="tx1"/>
              </a:solidFill>
            </a:endParaRPr>
          </a:p>
        </p:txBody>
      </p:sp>
      <p:sp>
        <p:nvSpPr>
          <p:cNvPr id="101383" name="Rectangle 1029"/>
          <p:cNvSpPr>
            <a:spLocks noChangeArrowheads="1"/>
          </p:cNvSpPr>
          <p:nvPr/>
        </p:nvSpPr>
        <p:spPr bwMode="auto">
          <a:xfrm>
            <a:off x="457200" y="1856232"/>
            <a:ext cx="7467600" cy="340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65188" lvl="1" indent="-285750">
              <a:spcBef>
                <a:spcPct val="20000"/>
              </a:spcBef>
              <a:buFontTx/>
              <a:buChar char="•"/>
              <a:defRPr/>
            </a:pPr>
            <a:r>
              <a:rPr lang="en-US" sz="2200" dirty="0">
                <a:latin typeface="+mn-lt"/>
              </a:rPr>
              <a:t>Notifies USAC that services have started and invoices can be paid</a:t>
            </a:r>
          </a:p>
          <a:p>
            <a:pPr marL="865188" lvl="1" indent="-285750">
              <a:spcBef>
                <a:spcPct val="20000"/>
              </a:spcBef>
              <a:buFontTx/>
              <a:buChar char="•"/>
              <a:defRPr/>
            </a:pPr>
            <a:r>
              <a:rPr lang="en-US" sz="2200" dirty="0">
                <a:latin typeface="+mn-lt"/>
              </a:rPr>
              <a:t>Verifies / Modifies Service Start Date</a:t>
            </a:r>
          </a:p>
          <a:p>
            <a:pPr marL="1322388" lvl="2" indent="-285750">
              <a:spcBef>
                <a:spcPct val="20000"/>
              </a:spcBef>
              <a:buFontTx/>
              <a:buChar char="•"/>
              <a:defRPr/>
            </a:pPr>
            <a:r>
              <a:rPr lang="en-US" sz="2200" i="1" dirty="0">
                <a:solidFill>
                  <a:srgbClr val="FF0000"/>
                </a:solidFill>
                <a:latin typeface="+mn-lt"/>
              </a:rPr>
              <a:t>Start date cannot be prior to 7/1 of the Funding Year or 486 will go into ‘Review’</a:t>
            </a:r>
            <a:endParaRPr lang="en-US" sz="2200" dirty="0">
              <a:latin typeface="+mn-lt"/>
            </a:endParaRPr>
          </a:p>
          <a:p>
            <a:pPr marL="865188" lvl="1" indent="-285750">
              <a:spcBef>
                <a:spcPct val="20000"/>
              </a:spcBef>
              <a:buFontTx/>
              <a:buChar char="•"/>
              <a:defRPr/>
            </a:pPr>
            <a:r>
              <a:rPr lang="en-US" sz="2200" dirty="0">
                <a:latin typeface="+mn-lt"/>
              </a:rPr>
              <a:t>Certifies that CIPA is in force (if required) and meets requirements.</a:t>
            </a:r>
          </a:p>
          <a:p>
            <a:pPr marL="865188" lvl="1" indent="-285750">
              <a:spcBef>
                <a:spcPct val="20000"/>
              </a:spcBef>
              <a:buFontTx/>
              <a:buChar char="•"/>
              <a:defRPr/>
            </a:pPr>
            <a:r>
              <a:rPr lang="en-US" sz="2200" dirty="0">
                <a:latin typeface="+mn-lt"/>
              </a:rPr>
              <a:t>Be careful - Service Providers can consider this as “permission to invoice” and USAC will not inform you.</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100356"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a:latin typeface="Arial" charset="0"/>
              </a:rPr>
              <a:t>E-Rate Form 486 Deadline</a:t>
            </a:r>
            <a:endParaRPr lang="en-US" sz="2800" dirty="0">
              <a:latin typeface="Arial Black" pitchFamily="34" charset="0"/>
            </a:endParaRPr>
          </a:p>
        </p:txBody>
      </p:sp>
      <p:sp>
        <p:nvSpPr>
          <p:cNvPr id="7885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7885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EDE340F-0338-4A65-A7BD-5ECFEEE97183}" type="slidenum">
              <a:rPr lang="en-US" smtClean="0">
                <a:solidFill>
                  <a:schemeClr val="tx1"/>
                </a:solidFill>
              </a:rPr>
              <a:pPr/>
              <a:t>87</a:t>
            </a:fld>
            <a:endParaRPr lang="en-US" dirty="0">
              <a:solidFill>
                <a:schemeClr val="tx1"/>
              </a:solidFill>
            </a:endParaRPr>
          </a:p>
        </p:txBody>
      </p:sp>
      <p:sp>
        <p:nvSpPr>
          <p:cNvPr id="78854"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78855" name="Rectangle 6"/>
          <p:cNvSpPr>
            <a:spLocks noChangeArrowheads="1"/>
          </p:cNvSpPr>
          <p:nvPr/>
        </p:nvSpPr>
        <p:spPr bwMode="auto">
          <a:xfrm>
            <a:off x="533400" y="1828800"/>
            <a:ext cx="7391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lnSpc>
                <a:spcPct val="90000"/>
              </a:lnSpc>
              <a:spcBef>
                <a:spcPct val="20000"/>
              </a:spcBef>
            </a:pPr>
            <a:endParaRPr lang="en-US" sz="2400" b="1" dirty="0">
              <a:latin typeface="Calibri" pitchFamily="34" charset="0"/>
            </a:endParaRPr>
          </a:p>
          <a:p>
            <a:pPr marL="865188" lvl="1" indent="-285750">
              <a:lnSpc>
                <a:spcPct val="90000"/>
              </a:lnSpc>
              <a:spcBef>
                <a:spcPct val="20000"/>
              </a:spcBef>
              <a:buFontTx/>
              <a:buChar char="•"/>
            </a:pPr>
            <a:r>
              <a:rPr lang="en-US" sz="2200" dirty="0">
                <a:latin typeface="+mn-lt"/>
              </a:rPr>
              <a:t>Form 486 must be filed no later than</a:t>
            </a:r>
          </a:p>
          <a:p>
            <a:pPr marL="1208088" lvl="2" indent="-228600">
              <a:lnSpc>
                <a:spcPct val="90000"/>
              </a:lnSpc>
              <a:spcBef>
                <a:spcPct val="20000"/>
              </a:spcBef>
              <a:buSzPct val="55000"/>
              <a:buFont typeface="Arial" charset="0"/>
              <a:buChar char="–"/>
            </a:pPr>
            <a:r>
              <a:rPr lang="en-US" sz="2200" dirty="0">
                <a:latin typeface="+mn-lt"/>
              </a:rPr>
              <a:t>120 days after the Service Start Date or</a:t>
            </a:r>
          </a:p>
          <a:p>
            <a:pPr marL="1208088" lvl="2" indent="-228600">
              <a:lnSpc>
                <a:spcPct val="90000"/>
              </a:lnSpc>
              <a:spcBef>
                <a:spcPct val="20000"/>
              </a:spcBef>
              <a:buSzPct val="55000"/>
              <a:buFont typeface="Arial" charset="0"/>
              <a:buChar char="–"/>
            </a:pPr>
            <a:r>
              <a:rPr lang="en-US" sz="2200" dirty="0">
                <a:latin typeface="+mn-lt"/>
              </a:rPr>
              <a:t>120 days after the date of the FCDL</a:t>
            </a:r>
          </a:p>
          <a:p>
            <a:pPr marL="1208088" lvl="2" indent="-228600">
              <a:lnSpc>
                <a:spcPct val="90000"/>
              </a:lnSpc>
              <a:spcBef>
                <a:spcPct val="20000"/>
              </a:spcBef>
            </a:pPr>
            <a:r>
              <a:rPr lang="en-US" sz="2200" dirty="0">
                <a:latin typeface="+mn-lt"/>
              </a:rPr>
              <a:t>whichever is later.</a:t>
            </a:r>
          </a:p>
          <a:p>
            <a:pPr marL="865188" lvl="1" indent="-285750">
              <a:lnSpc>
                <a:spcPct val="90000"/>
              </a:lnSpc>
              <a:spcBef>
                <a:spcPct val="20000"/>
              </a:spcBef>
              <a:buFontTx/>
              <a:buChar char="•"/>
            </a:pPr>
            <a:r>
              <a:rPr lang="en-US" sz="2200" dirty="0">
                <a:latin typeface="+mn-lt"/>
              </a:rPr>
              <a:t>If the Form 486 is late, the date 120 days before the Form 486 online filing or postmark date will become the start date for discounted services and funding may be reduced. </a:t>
            </a:r>
            <a:r>
              <a:rPr lang="en-US" sz="2200" i="1" dirty="0">
                <a:latin typeface="+mn-lt"/>
              </a:rPr>
              <a:t>(i.e. they take back the money one month at a time for each month you are late).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103428" name="Rectangle 2"/>
          <p:cNvSpPr>
            <a:spLocks noGrp="1" noChangeArrowheads="1"/>
          </p:cNvSpPr>
          <p:nvPr>
            <p:ph type="title"/>
          </p:nvPr>
        </p:nvSpPr>
        <p:spPr>
          <a:xfrm>
            <a:off x="489857" y="996043"/>
            <a:ext cx="7772400" cy="566057"/>
          </a:xfrm>
        </p:spPr>
        <p:txBody>
          <a:bodyPr/>
          <a:lstStyle/>
          <a:p>
            <a:pPr eaLnBrk="1" fontAlgn="auto" hangingPunct="1">
              <a:spcAft>
                <a:spcPts val="0"/>
              </a:spcAft>
              <a:defRPr/>
            </a:pPr>
            <a:r>
              <a:rPr lang="en-US" sz="2800" dirty="0">
                <a:latin typeface="Arial" charset="0"/>
              </a:rPr>
              <a:t>E-Rate Implementation Deadlines</a:t>
            </a:r>
            <a:endParaRPr lang="en-US" sz="2800" dirty="0">
              <a:latin typeface="Arial Black" pitchFamily="34" charset="0"/>
            </a:endParaRPr>
          </a:p>
        </p:txBody>
      </p:sp>
      <p:sp>
        <p:nvSpPr>
          <p:cNvPr id="7987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7987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C5457114-786D-4B63-BD45-86BA272BC5C8}" type="slidenum">
              <a:rPr lang="en-US" smtClean="0">
                <a:solidFill>
                  <a:schemeClr val="tx1"/>
                </a:solidFill>
              </a:rPr>
              <a:pPr/>
              <a:t>88</a:t>
            </a:fld>
            <a:endParaRPr lang="en-US" dirty="0">
              <a:solidFill>
                <a:schemeClr val="tx1"/>
              </a:solidFill>
            </a:endParaRPr>
          </a:p>
        </p:txBody>
      </p:sp>
      <p:sp>
        <p:nvSpPr>
          <p:cNvPr id="79878"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6503" name="Rectangle 6"/>
          <p:cNvSpPr>
            <a:spLocks noChangeArrowheads="1"/>
          </p:cNvSpPr>
          <p:nvPr/>
        </p:nvSpPr>
        <p:spPr bwMode="auto">
          <a:xfrm>
            <a:off x="533400" y="1676400"/>
            <a:ext cx="7620000"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8138" indent="-338138">
              <a:spcBef>
                <a:spcPct val="20000"/>
              </a:spcBef>
              <a:defRPr/>
            </a:pPr>
            <a:r>
              <a:rPr lang="en-US" sz="2400" b="1" dirty="0">
                <a:latin typeface="+mn-lt"/>
              </a:rPr>
              <a:t>Service delivery deadlines</a:t>
            </a:r>
          </a:p>
          <a:p>
            <a:pPr marL="1322388" lvl="2" indent="-285750">
              <a:spcBef>
                <a:spcPct val="20000"/>
              </a:spcBef>
              <a:buFontTx/>
              <a:buChar char="•"/>
              <a:defRPr/>
            </a:pPr>
            <a:r>
              <a:rPr lang="en-US" sz="2200" dirty="0">
                <a:latin typeface="+mn-lt"/>
              </a:rPr>
              <a:t>Recurring Services (June 30)</a:t>
            </a:r>
          </a:p>
          <a:p>
            <a:pPr marL="1322388" lvl="2" indent="-285750">
              <a:spcBef>
                <a:spcPct val="20000"/>
              </a:spcBef>
              <a:buFontTx/>
              <a:buChar char="•"/>
              <a:defRPr/>
            </a:pPr>
            <a:r>
              <a:rPr lang="en-US" sz="2200" dirty="0">
                <a:latin typeface="+mn-lt"/>
              </a:rPr>
              <a:t>Non-recurring Services (September 30)</a:t>
            </a:r>
          </a:p>
          <a:p>
            <a:pPr marL="1322388" lvl="2" indent="-285750">
              <a:spcBef>
                <a:spcPct val="20000"/>
              </a:spcBef>
              <a:buFontTx/>
              <a:buChar char="•"/>
              <a:defRPr/>
            </a:pPr>
            <a:endParaRPr lang="en-US" sz="2200" dirty="0">
              <a:latin typeface="+mn-lt"/>
            </a:endParaRPr>
          </a:p>
          <a:p>
            <a:pPr marL="1036638" lvl="2">
              <a:spcBef>
                <a:spcPct val="20000"/>
              </a:spcBef>
              <a:defRPr/>
            </a:pPr>
            <a:r>
              <a:rPr lang="en-US" sz="2200" dirty="0">
                <a:latin typeface="+mn-lt"/>
              </a:rPr>
              <a:t>For Category 2  - you can request extensions (Form 500)  but your request must be filed before current deadline.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97284" name="Rectangle 2"/>
          <p:cNvSpPr>
            <a:spLocks noGrp="1" noChangeArrowheads="1"/>
          </p:cNvSpPr>
          <p:nvPr>
            <p:ph type="title"/>
          </p:nvPr>
        </p:nvSpPr>
        <p:spPr>
          <a:xfrm>
            <a:off x="457200" y="1143000"/>
            <a:ext cx="7772400" cy="533400"/>
          </a:xfrm>
        </p:spPr>
        <p:txBody>
          <a:bodyPr/>
          <a:lstStyle/>
          <a:p>
            <a:pPr eaLnBrk="1" fontAlgn="auto" hangingPunct="1">
              <a:spcAft>
                <a:spcPts val="0"/>
              </a:spcAft>
              <a:defRPr/>
            </a:pPr>
            <a:r>
              <a:rPr lang="en-US" sz="2800" dirty="0">
                <a:latin typeface="Arial" charset="0"/>
              </a:rPr>
              <a:t>E-Rate Form 486 – this is the easy part</a:t>
            </a:r>
            <a:endParaRPr lang="en-US" sz="2800" dirty="0">
              <a:latin typeface="Arial Black" pitchFamily="34" charset="0"/>
            </a:endParaRPr>
          </a:p>
        </p:txBody>
      </p:sp>
      <p:sp>
        <p:nvSpPr>
          <p:cNvPr id="7680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7680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F94D7DA-EB7A-4F19-89CE-6A9F634853FD}" type="slidenum">
              <a:rPr lang="en-US" smtClean="0">
                <a:solidFill>
                  <a:schemeClr val="tx1"/>
                </a:solidFill>
              </a:rPr>
              <a:pPr/>
              <a:t>89</a:t>
            </a:fld>
            <a:endParaRPr lang="en-US" dirty="0">
              <a:solidFill>
                <a:schemeClr val="tx1"/>
              </a:solidFill>
            </a:endParaRPr>
          </a:p>
        </p:txBody>
      </p:sp>
      <p:sp>
        <p:nvSpPr>
          <p:cNvPr id="76806"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3" name="TextBox 12"/>
          <p:cNvSpPr txBox="1"/>
          <p:nvPr/>
        </p:nvSpPr>
        <p:spPr>
          <a:xfrm>
            <a:off x="3238500" y="6266462"/>
            <a:ext cx="2057400" cy="369332"/>
          </a:xfrm>
          <a:prstGeom prst="rect">
            <a:avLst/>
          </a:prstGeom>
          <a:noFill/>
        </p:spPr>
        <p:txBody>
          <a:bodyPr wrap="square" rtlCol="0">
            <a:spAutoFit/>
          </a:bodyPr>
          <a:lstStyle/>
          <a:p>
            <a:r>
              <a:rPr lang="en-US" dirty="0">
                <a:hlinkClick r:id="rId2"/>
              </a:rPr>
              <a:t>EPC Portal – 486</a:t>
            </a:r>
            <a:endParaRPr lang="en-US" dirty="0"/>
          </a:p>
        </p:txBody>
      </p:sp>
      <p:pic>
        <p:nvPicPr>
          <p:cNvPr id="4" name="Picture 3">
            <a:extLst>
              <a:ext uri="{FF2B5EF4-FFF2-40B4-BE49-F238E27FC236}">
                <a16:creationId xmlns:a16="http://schemas.microsoft.com/office/drawing/2014/main" id="{BC2D948F-43E6-7460-9D78-11E08923A5BF}"/>
              </a:ext>
            </a:extLst>
          </p:cNvPr>
          <p:cNvPicPr>
            <a:picLocks noChangeAspect="1"/>
          </p:cNvPicPr>
          <p:nvPr/>
        </p:nvPicPr>
        <p:blipFill>
          <a:blip r:embed="rId3"/>
          <a:stretch>
            <a:fillRect/>
          </a:stretch>
        </p:blipFill>
        <p:spPr>
          <a:xfrm>
            <a:off x="968829" y="1676400"/>
            <a:ext cx="6574518" cy="41787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ABE1C484-5639-4918-A908-42385A96769F}"/>
              </a:ext>
            </a:extLst>
          </p:cNvPr>
          <p:cNvSpPr>
            <a:spLocks noGrp="1" noChangeArrowheads="1"/>
          </p:cNvSpPr>
          <p:nvPr>
            <p:ph type="title"/>
          </p:nvPr>
        </p:nvSpPr>
        <p:spPr>
          <a:xfrm>
            <a:off x="697230" y="990599"/>
            <a:ext cx="7475220" cy="838200"/>
          </a:xfrm>
        </p:spPr>
        <p:txBody>
          <a:bodyPr/>
          <a:lstStyle/>
          <a:p>
            <a:pPr>
              <a:lnSpc>
                <a:spcPct val="80000"/>
              </a:lnSpc>
              <a:defRPr/>
            </a:pPr>
            <a:r>
              <a:rPr lang="en-US" sz="2800" dirty="0">
                <a:latin typeface="Arial" charset="0"/>
              </a:rPr>
              <a:t>E-Rate </a:t>
            </a:r>
            <a:r>
              <a:rPr lang="en-US" sz="2800" b="1" dirty="0">
                <a:latin typeface="Arial" charset="0"/>
              </a:rPr>
              <a:t>2026</a:t>
            </a:r>
            <a:r>
              <a:rPr lang="en-US" sz="2800" dirty="0">
                <a:latin typeface="Arial" charset="0"/>
              </a:rPr>
              <a:t> – USAC Online Training Series</a:t>
            </a:r>
          </a:p>
        </p:txBody>
      </p:sp>
      <p:sp>
        <p:nvSpPr>
          <p:cNvPr id="11268"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11269"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5E98A0CB-AF5B-49BD-9DBB-618DD567ECAA}" type="slidenum">
              <a:rPr lang="en-US" smtClean="0">
                <a:solidFill>
                  <a:schemeClr val="tx1"/>
                </a:solidFill>
              </a:rPr>
              <a:pPr/>
              <a:t>9</a:t>
            </a:fld>
            <a:endParaRPr lang="en-US" dirty="0">
              <a:solidFill>
                <a:schemeClr val="tx1"/>
              </a:solidFill>
            </a:endParaRPr>
          </a:p>
        </p:txBody>
      </p:sp>
      <p:sp>
        <p:nvSpPr>
          <p:cNvPr id="20" name="TextBox 19"/>
          <p:cNvSpPr txBox="1"/>
          <p:nvPr/>
        </p:nvSpPr>
        <p:spPr>
          <a:xfrm>
            <a:off x="2438400" y="6273225"/>
            <a:ext cx="4152900" cy="584775"/>
          </a:xfrm>
          <a:prstGeom prst="rect">
            <a:avLst/>
          </a:prstGeom>
          <a:noFill/>
        </p:spPr>
        <p:txBody>
          <a:bodyPr wrap="square" rtlCol="0">
            <a:spAutoFit/>
          </a:bodyPr>
          <a:lstStyle/>
          <a:p>
            <a:r>
              <a:rPr lang="en-US" sz="1400" dirty="0">
                <a:hlinkClick r:id="rId3"/>
              </a:rPr>
              <a:t>Trainings - Universal Service Administrative Company</a:t>
            </a:r>
            <a:endParaRPr lang="en-US" sz="1400" dirty="0"/>
          </a:p>
          <a:p>
            <a:endParaRPr lang="en-US" dirty="0"/>
          </a:p>
        </p:txBody>
      </p:sp>
      <p:pic>
        <p:nvPicPr>
          <p:cNvPr id="8" name="Picture 7" descr="Graphical user interface, application&#10;&#10;Description automatically generated">
            <a:extLst>
              <a:ext uri="{FF2B5EF4-FFF2-40B4-BE49-F238E27FC236}">
                <a16:creationId xmlns:a16="http://schemas.microsoft.com/office/drawing/2014/main" id="{9831DFE4-4283-48E0-A34F-FEFD9899A9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9200" y="1981200"/>
            <a:ext cx="4974046" cy="2743200"/>
          </a:xfrm>
          <a:prstGeom prst="rect">
            <a:avLst/>
          </a:prstGeom>
          <a:ln w="12700">
            <a:solidFill>
              <a:schemeClr val="accent1"/>
            </a:solidFill>
          </a:ln>
        </p:spPr>
      </p:pic>
      <p:pic>
        <p:nvPicPr>
          <p:cNvPr id="12" name="Picture 11">
            <a:hlinkClick r:id="rId3"/>
            <a:extLst>
              <a:ext uri="{FF2B5EF4-FFF2-40B4-BE49-F238E27FC236}">
                <a16:creationId xmlns:a16="http://schemas.microsoft.com/office/drawing/2014/main" id="{54D97FB5-33C3-DD32-8107-9E19C0188D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3325" y="2461628"/>
            <a:ext cx="1477554" cy="1328074"/>
          </a:xfrm>
          <a:prstGeom prst="rect">
            <a:avLst/>
          </a:prstGeom>
        </p:spPr>
      </p:pic>
      <p:pic>
        <p:nvPicPr>
          <p:cNvPr id="14" name="Picture 13">
            <a:extLst>
              <a:ext uri="{FF2B5EF4-FFF2-40B4-BE49-F238E27FC236}">
                <a16:creationId xmlns:a16="http://schemas.microsoft.com/office/drawing/2014/main" id="{4F6637DD-389B-44B8-FB59-4C042FBD6F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9650" y="4831766"/>
            <a:ext cx="3352800" cy="1213434"/>
          </a:xfrm>
          <a:prstGeom prst="rect">
            <a:avLst/>
          </a:prstGeom>
        </p:spPr>
      </p:pic>
    </p:spTree>
    <p:extLst>
      <p:ext uri="{BB962C8B-B14F-4D97-AF65-F5344CB8AC3E}">
        <p14:creationId xmlns:p14="http://schemas.microsoft.com/office/powerpoint/2010/main" val="9776950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8192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F269283-426F-4BE6-B5AE-06B80CFEDD57}" type="slidenum">
              <a:rPr lang="en-US" smtClean="0">
                <a:solidFill>
                  <a:schemeClr val="tx1"/>
                </a:solidFill>
              </a:rPr>
              <a:pPr/>
              <a:t>90</a:t>
            </a:fld>
            <a:endParaRPr lang="en-US" dirty="0">
              <a:solidFill>
                <a:schemeClr val="tx1"/>
              </a:solidFill>
            </a:endParaRPr>
          </a:p>
        </p:txBody>
      </p:sp>
      <p:sp>
        <p:nvSpPr>
          <p:cNvPr id="108551" name="Rectangle 6"/>
          <p:cNvSpPr>
            <a:spLocks noChangeArrowheads="1"/>
          </p:cNvSpPr>
          <p:nvPr/>
        </p:nvSpPr>
        <p:spPr bwMode="auto">
          <a:xfrm>
            <a:off x="533400" y="1524000"/>
            <a:ext cx="7696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endParaRPr lang="en-US" sz="2200" dirty="0">
              <a:latin typeface="+mn-lt"/>
            </a:endParaRPr>
          </a:p>
        </p:txBody>
      </p:sp>
      <p:pic>
        <p:nvPicPr>
          <p:cNvPr id="6" name="Picture 5">
            <a:extLst>
              <a:ext uri="{FF2B5EF4-FFF2-40B4-BE49-F238E27FC236}">
                <a16:creationId xmlns:a16="http://schemas.microsoft.com/office/drawing/2014/main" id="{31A2461A-3EB8-CB40-8A09-58702ADC5C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031" y="1046905"/>
            <a:ext cx="6238938" cy="4601420"/>
          </a:xfrm>
          <a:prstGeom prst="rect">
            <a:avLst/>
          </a:prstGeom>
        </p:spPr>
      </p:pic>
    </p:spTree>
    <p:extLst>
      <p:ext uri="{BB962C8B-B14F-4D97-AF65-F5344CB8AC3E}">
        <p14:creationId xmlns:p14="http://schemas.microsoft.com/office/powerpoint/2010/main" val="11238948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387C7-6D28-2561-B052-76A5360B268A}"/>
            </a:ext>
          </a:extLst>
        </p:cNvPr>
        <p:cNvGrpSpPr/>
        <p:nvPr/>
      </p:nvGrpSpPr>
      <p:grpSpPr>
        <a:xfrm>
          <a:off x="0" y="0"/>
          <a:ext cx="0" cy="0"/>
          <a:chOff x="0" y="0"/>
          <a:chExt cx="0" cy="0"/>
        </a:xfrm>
      </p:grpSpPr>
      <p:sp>
        <p:nvSpPr>
          <p:cNvPr id="81923" name="Rectangle 3">
            <a:extLst>
              <a:ext uri="{FF2B5EF4-FFF2-40B4-BE49-F238E27FC236}">
                <a16:creationId xmlns:a16="http://schemas.microsoft.com/office/drawing/2014/main" id="{E33B9343-B704-5A72-7F4D-359ABAFFEC7B}"/>
              </a:ext>
            </a:extLst>
          </p:cNvPr>
          <p:cNvSpPr>
            <a:spLocks noGrp="1" noChangeArrowheads="1"/>
          </p:cNvSpPr>
          <p:nvPr>
            <p:ph idx="1"/>
          </p:nvPr>
        </p:nvSpPr>
        <p:spPr>
          <a:xfrm>
            <a:off x="723900" y="1381245"/>
            <a:ext cx="7620000" cy="4267080"/>
          </a:xfrm>
        </p:spPr>
        <p:txBody>
          <a:bodyPr/>
          <a:lstStyle/>
          <a:p>
            <a:pPr eaLnBrk="1" hangingPunct="1">
              <a:buFontTx/>
              <a:buNone/>
            </a:pPr>
            <a:endParaRPr lang="en-US" dirty="0"/>
          </a:p>
          <a:p>
            <a:pPr eaLnBrk="1" hangingPunct="1">
              <a:buFontTx/>
              <a:buNone/>
            </a:pPr>
            <a:r>
              <a:rPr lang="en-US" dirty="0"/>
              <a:t>	</a:t>
            </a:r>
          </a:p>
        </p:txBody>
      </p:sp>
      <p:sp>
        <p:nvSpPr>
          <p:cNvPr id="81924" name="Date Placeholder 3">
            <a:extLst>
              <a:ext uri="{FF2B5EF4-FFF2-40B4-BE49-F238E27FC236}">
                <a16:creationId xmlns:a16="http://schemas.microsoft.com/office/drawing/2014/main" id="{86D024EE-F67D-4664-7620-9AD0428D75DD}"/>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81925" name="Slide Number Placeholder 5">
            <a:extLst>
              <a:ext uri="{FF2B5EF4-FFF2-40B4-BE49-F238E27FC236}">
                <a16:creationId xmlns:a16="http://schemas.microsoft.com/office/drawing/2014/main" id="{A69646F2-D750-035A-FB45-E08D73EF481B}"/>
              </a:ext>
            </a:extLst>
          </p:cNvPr>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F269283-426F-4BE6-B5AE-06B80CFEDD57}" type="slidenum">
              <a:rPr lang="en-US" smtClean="0">
                <a:solidFill>
                  <a:schemeClr val="tx1"/>
                </a:solidFill>
              </a:rPr>
              <a:pPr/>
              <a:t>91</a:t>
            </a:fld>
            <a:endParaRPr lang="en-US" dirty="0">
              <a:solidFill>
                <a:schemeClr val="tx1"/>
              </a:solidFill>
            </a:endParaRPr>
          </a:p>
        </p:txBody>
      </p:sp>
      <p:sp>
        <p:nvSpPr>
          <p:cNvPr id="108551" name="Rectangle 6">
            <a:extLst>
              <a:ext uri="{FF2B5EF4-FFF2-40B4-BE49-F238E27FC236}">
                <a16:creationId xmlns:a16="http://schemas.microsoft.com/office/drawing/2014/main" id="{3CBF1D28-E1F2-CF2A-72AF-4EED6C683540}"/>
              </a:ext>
            </a:extLst>
          </p:cNvPr>
          <p:cNvSpPr>
            <a:spLocks noChangeArrowheads="1"/>
          </p:cNvSpPr>
          <p:nvPr/>
        </p:nvSpPr>
        <p:spPr bwMode="auto">
          <a:xfrm>
            <a:off x="533400" y="1524000"/>
            <a:ext cx="7696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endParaRPr lang="en-US" sz="2200" dirty="0">
              <a:latin typeface="+mn-lt"/>
            </a:endParaRPr>
          </a:p>
        </p:txBody>
      </p:sp>
      <p:pic>
        <p:nvPicPr>
          <p:cNvPr id="2" name="Picture 1">
            <a:extLst>
              <a:ext uri="{FF2B5EF4-FFF2-40B4-BE49-F238E27FC236}">
                <a16:creationId xmlns:a16="http://schemas.microsoft.com/office/drawing/2014/main" id="{40ADF76F-5C2C-3E88-E926-8BD51B10EC1C}"/>
              </a:ext>
            </a:extLst>
          </p:cNvPr>
          <p:cNvPicPr>
            <a:picLocks noChangeAspect="1"/>
          </p:cNvPicPr>
          <p:nvPr/>
        </p:nvPicPr>
        <p:blipFill>
          <a:blip r:embed="rId2"/>
          <a:stretch>
            <a:fillRect/>
          </a:stretch>
        </p:blipFill>
        <p:spPr>
          <a:xfrm>
            <a:off x="1371600" y="1624214"/>
            <a:ext cx="5791519" cy="4343640"/>
          </a:xfrm>
          <a:prstGeom prst="rect">
            <a:avLst/>
          </a:prstGeom>
        </p:spPr>
      </p:pic>
      <p:sp>
        <p:nvSpPr>
          <p:cNvPr id="3" name="TextBox 2">
            <a:extLst>
              <a:ext uri="{FF2B5EF4-FFF2-40B4-BE49-F238E27FC236}">
                <a16:creationId xmlns:a16="http://schemas.microsoft.com/office/drawing/2014/main" id="{E327B8EC-F4C0-894D-A90D-4398BDFA29F8}"/>
              </a:ext>
            </a:extLst>
          </p:cNvPr>
          <p:cNvSpPr txBox="1"/>
          <p:nvPr/>
        </p:nvSpPr>
        <p:spPr>
          <a:xfrm>
            <a:off x="3124200" y="6248400"/>
            <a:ext cx="2819400" cy="369332"/>
          </a:xfrm>
          <a:prstGeom prst="rect">
            <a:avLst/>
          </a:prstGeom>
          <a:noFill/>
        </p:spPr>
        <p:txBody>
          <a:bodyPr wrap="square" rtlCol="0">
            <a:spAutoFit/>
          </a:bodyPr>
          <a:lstStyle/>
          <a:p>
            <a:r>
              <a:rPr lang="en-US" dirty="0">
                <a:hlinkClick r:id="rId3"/>
              </a:rPr>
              <a:t>DUNS Lookup Tool…</a:t>
            </a:r>
            <a:endParaRPr lang="en-US" dirty="0"/>
          </a:p>
        </p:txBody>
      </p:sp>
      <p:sp>
        <p:nvSpPr>
          <p:cNvPr id="4" name="Rectangle 3">
            <a:extLst>
              <a:ext uri="{FF2B5EF4-FFF2-40B4-BE49-F238E27FC236}">
                <a16:creationId xmlns:a16="http://schemas.microsoft.com/office/drawing/2014/main" id="{825EEAD2-2127-E8D9-2CCD-B318979B9310}"/>
              </a:ext>
            </a:extLst>
          </p:cNvPr>
          <p:cNvSpPr/>
          <p:nvPr/>
        </p:nvSpPr>
        <p:spPr>
          <a:xfrm>
            <a:off x="457519" y="1067812"/>
            <a:ext cx="2558714" cy="523220"/>
          </a:xfrm>
          <a:prstGeom prst="rect">
            <a:avLst/>
          </a:prstGeom>
        </p:spPr>
        <p:txBody>
          <a:bodyPr wrap="none">
            <a:spAutoFit/>
          </a:bodyPr>
          <a:lstStyle/>
          <a:p>
            <a:r>
              <a:rPr lang="en-US" sz="2800" dirty="0">
                <a:solidFill>
                  <a:schemeClr val="tx2"/>
                </a:solidFill>
                <a:latin typeface="Arial" charset="0"/>
              </a:rPr>
              <a:t>BEAR Process</a:t>
            </a:r>
            <a:endParaRPr lang="en-US" sz="2800" dirty="0">
              <a:solidFill>
                <a:schemeClr val="tx2"/>
              </a:solidFill>
            </a:endParaRPr>
          </a:p>
        </p:txBody>
      </p:sp>
    </p:spTree>
    <p:extLst>
      <p:ext uri="{BB962C8B-B14F-4D97-AF65-F5344CB8AC3E}">
        <p14:creationId xmlns:p14="http://schemas.microsoft.com/office/powerpoint/2010/main" val="28067520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731838" y="914520"/>
            <a:ext cx="7620000" cy="4800600"/>
          </a:xfrm>
        </p:spPr>
        <p:txBody>
          <a:bodyPr/>
          <a:lstStyle/>
          <a:p>
            <a:pPr eaLnBrk="1" hangingPunct="1">
              <a:buFontTx/>
              <a:buNone/>
            </a:pPr>
            <a:endParaRPr lang="en-US" dirty="0"/>
          </a:p>
          <a:p>
            <a:pPr eaLnBrk="1" hangingPunct="1">
              <a:buFontTx/>
              <a:buNone/>
            </a:pPr>
            <a:r>
              <a:rPr lang="en-US" dirty="0"/>
              <a:t>	</a:t>
            </a:r>
          </a:p>
        </p:txBody>
      </p:sp>
      <p:sp>
        <p:nvSpPr>
          <p:cNvPr id="8192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8192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F269283-426F-4BE6-B5AE-06B80CFEDD57}" type="slidenum">
              <a:rPr lang="en-US" smtClean="0">
                <a:solidFill>
                  <a:schemeClr val="tx1"/>
                </a:solidFill>
              </a:rPr>
              <a:pPr/>
              <a:t>92</a:t>
            </a:fld>
            <a:endParaRPr lang="en-US" dirty="0">
              <a:solidFill>
                <a:schemeClr val="tx1"/>
              </a:solidFill>
            </a:endParaRPr>
          </a:p>
        </p:txBody>
      </p:sp>
      <p:sp>
        <p:nvSpPr>
          <p:cNvPr id="108551" name="Rectangle 6"/>
          <p:cNvSpPr>
            <a:spLocks noChangeArrowheads="1"/>
          </p:cNvSpPr>
          <p:nvPr/>
        </p:nvSpPr>
        <p:spPr bwMode="auto">
          <a:xfrm>
            <a:off x="533400" y="1524000"/>
            <a:ext cx="7696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endParaRPr lang="en-US" sz="2200" dirty="0">
              <a:latin typeface="+mn-lt"/>
            </a:endParaRPr>
          </a:p>
        </p:txBody>
      </p:sp>
      <p:pic>
        <p:nvPicPr>
          <p:cNvPr id="5" name="Picture 4"/>
          <p:cNvPicPr>
            <a:picLocks noChangeAspect="1"/>
          </p:cNvPicPr>
          <p:nvPr/>
        </p:nvPicPr>
        <p:blipFill>
          <a:blip r:embed="rId2"/>
          <a:stretch>
            <a:fillRect/>
          </a:stretch>
        </p:blipFill>
        <p:spPr>
          <a:xfrm>
            <a:off x="1524000" y="1571982"/>
            <a:ext cx="5562919" cy="3486270"/>
          </a:xfrm>
          <a:prstGeom prst="rect">
            <a:avLst/>
          </a:prstGeom>
        </p:spPr>
      </p:pic>
      <p:sp>
        <p:nvSpPr>
          <p:cNvPr id="8" name="Rectangle 7"/>
          <p:cNvSpPr/>
          <p:nvPr/>
        </p:nvSpPr>
        <p:spPr>
          <a:xfrm>
            <a:off x="457519" y="1067812"/>
            <a:ext cx="2558714" cy="523220"/>
          </a:xfrm>
          <a:prstGeom prst="rect">
            <a:avLst/>
          </a:prstGeom>
        </p:spPr>
        <p:txBody>
          <a:bodyPr wrap="none">
            <a:spAutoFit/>
          </a:bodyPr>
          <a:lstStyle/>
          <a:p>
            <a:r>
              <a:rPr lang="en-US" sz="2800" dirty="0">
                <a:solidFill>
                  <a:schemeClr val="tx2"/>
                </a:solidFill>
                <a:latin typeface="Arial" charset="0"/>
              </a:rPr>
              <a:t>BEAR Process</a:t>
            </a:r>
            <a:endParaRPr lang="en-US" sz="2800" dirty="0">
              <a:solidFill>
                <a:schemeClr val="tx2"/>
              </a:solidFill>
            </a:endParaRPr>
          </a:p>
        </p:txBody>
      </p:sp>
    </p:spTree>
    <p:extLst>
      <p:ext uri="{BB962C8B-B14F-4D97-AF65-F5344CB8AC3E}">
        <p14:creationId xmlns:p14="http://schemas.microsoft.com/office/powerpoint/2010/main" val="16402823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731838" y="914520"/>
            <a:ext cx="7620000" cy="3962280"/>
          </a:xfrm>
        </p:spPr>
        <p:txBody>
          <a:bodyPr/>
          <a:lstStyle/>
          <a:p>
            <a:pPr eaLnBrk="1" hangingPunct="1">
              <a:buFontTx/>
              <a:buNone/>
            </a:pPr>
            <a:endParaRPr lang="en-US" dirty="0"/>
          </a:p>
          <a:p>
            <a:pPr eaLnBrk="1" hangingPunct="1">
              <a:buFontTx/>
              <a:buNone/>
            </a:pPr>
            <a:r>
              <a:rPr lang="en-US" dirty="0"/>
              <a:t>	</a:t>
            </a:r>
          </a:p>
        </p:txBody>
      </p:sp>
      <p:sp>
        <p:nvSpPr>
          <p:cNvPr id="8192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8192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F269283-426F-4BE6-B5AE-06B80CFEDD57}" type="slidenum">
              <a:rPr lang="en-US" smtClean="0">
                <a:solidFill>
                  <a:schemeClr val="tx1"/>
                </a:solidFill>
              </a:rPr>
              <a:pPr/>
              <a:t>93</a:t>
            </a:fld>
            <a:endParaRPr lang="en-US" dirty="0">
              <a:solidFill>
                <a:schemeClr val="tx1"/>
              </a:solidFill>
            </a:endParaRPr>
          </a:p>
        </p:txBody>
      </p:sp>
      <p:sp>
        <p:nvSpPr>
          <p:cNvPr id="108551" name="Rectangle 6"/>
          <p:cNvSpPr>
            <a:spLocks noChangeArrowheads="1"/>
          </p:cNvSpPr>
          <p:nvPr/>
        </p:nvSpPr>
        <p:spPr bwMode="auto">
          <a:xfrm>
            <a:off x="533400" y="1524000"/>
            <a:ext cx="7696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endParaRPr lang="en-US" sz="2200" dirty="0">
              <a:latin typeface="+mn-lt"/>
            </a:endParaRPr>
          </a:p>
        </p:txBody>
      </p:sp>
      <p:pic>
        <p:nvPicPr>
          <p:cNvPr id="2" name="Picture 1"/>
          <p:cNvPicPr>
            <a:picLocks noChangeAspect="1"/>
          </p:cNvPicPr>
          <p:nvPr/>
        </p:nvPicPr>
        <p:blipFill>
          <a:blip r:embed="rId2"/>
          <a:stretch>
            <a:fillRect/>
          </a:stretch>
        </p:blipFill>
        <p:spPr>
          <a:xfrm>
            <a:off x="1644651" y="1714499"/>
            <a:ext cx="4572000" cy="3429001"/>
          </a:xfrm>
          <a:prstGeom prst="rect">
            <a:avLst/>
          </a:prstGeom>
        </p:spPr>
      </p:pic>
      <p:sp>
        <p:nvSpPr>
          <p:cNvPr id="7" name="Rectangle 6"/>
          <p:cNvSpPr/>
          <p:nvPr/>
        </p:nvSpPr>
        <p:spPr>
          <a:xfrm>
            <a:off x="457519" y="1067812"/>
            <a:ext cx="2558714" cy="523220"/>
          </a:xfrm>
          <a:prstGeom prst="rect">
            <a:avLst/>
          </a:prstGeom>
        </p:spPr>
        <p:txBody>
          <a:bodyPr wrap="none">
            <a:spAutoFit/>
          </a:bodyPr>
          <a:lstStyle/>
          <a:p>
            <a:r>
              <a:rPr lang="en-US" sz="2800" dirty="0">
                <a:solidFill>
                  <a:schemeClr val="tx2"/>
                </a:solidFill>
                <a:latin typeface="Arial" charset="0"/>
              </a:rPr>
              <a:t>BEAR Process</a:t>
            </a:r>
            <a:endParaRPr lang="en-US" sz="2800" dirty="0">
              <a:solidFill>
                <a:schemeClr val="tx2"/>
              </a:solidFill>
            </a:endParaRPr>
          </a:p>
        </p:txBody>
      </p:sp>
      <p:sp>
        <p:nvSpPr>
          <p:cNvPr id="3" name="Rectangle 6">
            <a:extLst>
              <a:ext uri="{FF2B5EF4-FFF2-40B4-BE49-F238E27FC236}">
                <a16:creationId xmlns:a16="http://schemas.microsoft.com/office/drawing/2014/main" id="{1C576D4A-EAA8-4CA2-8495-8E3C259C4A2D}"/>
              </a:ext>
            </a:extLst>
          </p:cNvPr>
          <p:cNvSpPr>
            <a:spLocks noChangeArrowheads="1"/>
          </p:cNvSpPr>
          <p:nvPr/>
        </p:nvSpPr>
        <p:spPr bwMode="auto">
          <a:xfrm>
            <a:off x="411162" y="5110860"/>
            <a:ext cx="7239000" cy="89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00100" lvl="1" indent="-342900" eaLnBrk="1" fontAlgn="auto" hangingPunct="1">
              <a:spcBef>
                <a:spcPct val="20000"/>
              </a:spcBef>
              <a:spcAft>
                <a:spcPts val="0"/>
              </a:spcAft>
              <a:buFont typeface="Arial" pitchFamily="34" charset="0"/>
              <a:buChar char="•"/>
            </a:pPr>
            <a:r>
              <a:rPr lang="en-US" sz="2200" dirty="0">
                <a:latin typeface="+mn-lt"/>
              </a:rPr>
              <a:t>Click on Organization Name</a:t>
            </a:r>
          </a:p>
          <a:p>
            <a:pPr marL="800100" lvl="1" indent="-342900" eaLnBrk="1" fontAlgn="auto" hangingPunct="1">
              <a:spcBef>
                <a:spcPct val="20000"/>
              </a:spcBef>
              <a:spcAft>
                <a:spcPts val="0"/>
              </a:spcAft>
              <a:buFont typeface="Arial" pitchFamily="34" charset="0"/>
              <a:buChar char="•"/>
            </a:pPr>
            <a:r>
              <a:rPr lang="en-US" sz="2200" dirty="0">
                <a:latin typeface="+mn-lt"/>
              </a:rPr>
              <a:t>Click on Related Actions</a:t>
            </a:r>
          </a:p>
        </p:txBody>
      </p:sp>
    </p:spTree>
    <p:extLst>
      <p:ext uri="{BB962C8B-B14F-4D97-AF65-F5344CB8AC3E}">
        <p14:creationId xmlns:p14="http://schemas.microsoft.com/office/powerpoint/2010/main" val="35983526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81925"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F269283-426F-4BE6-B5AE-06B80CFEDD57}" type="slidenum">
              <a:rPr lang="en-US" smtClean="0">
                <a:solidFill>
                  <a:schemeClr val="tx1"/>
                </a:solidFill>
              </a:rPr>
              <a:pPr/>
              <a:t>94</a:t>
            </a:fld>
            <a:endParaRPr lang="en-US" dirty="0">
              <a:solidFill>
                <a:schemeClr val="tx1"/>
              </a:solidFill>
            </a:endParaRPr>
          </a:p>
        </p:txBody>
      </p:sp>
      <p:sp>
        <p:nvSpPr>
          <p:cNvPr id="108551" name="Rectangle 6"/>
          <p:cNvSpPr>
            <a:spLocks noChangeArrowheads="1"/>
          </p:cNvSpPr>
          <p:nvPr/>
        </p:nvSpPr>
        <p:spPr bwMode="auto">
          <a:xfrm>
            <a:off x="533400" y="1524000"/>
            <a:ext cx="7696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endParaRPr lang="en-US" sz="2200" dirty="0">
              <a:latin typeface="+mn-lt"/>
            </a:endParaRPr>
          </a:p>
        </p:txBody>
      </p:sp>
      <p:sp>
        <p:nvSpPr>
          <p:cNvPr id="7" name="Rectangle 6"/>
          <p:cNvSpPr/>
          <p:nvPr/>
        </p:nvSpPr>
        <p:spPr>
          <a:xfrm>
            <a:off x="457519" y="1067812"/>
            <a:ext cx="2558714" cy="523220"/>
          </a:xfrm>
          <a:prstGeom prst="rect">
            <a:avLst/>
          </a:prstGeom>
        </p:spPr>
        <p:txBody>
          <a:bodyPr wrap="none">
            <a:spAutoFit/>
          </a:bodyPr>
          <a:lstStyle/>
          <a:p>
            <a:r>
              <a:rPr lang="en-US" sz="2800" dirty="0">
                <a:solidFill>
                  <a:schemeClr val="tx2"/>
                </a:solidFill>
                <a:latin typeface="Arial" charset="0"/>
              </a:rPr>
              <a:t>BEAR Process</a:t>
            </a:r>
            <a:endParaRPr lang="en-US" sz="2800" dirty="0">
              <a:solidFill>
                <a:schemeClr val="tx2"/>
              </a:solidFill>
            </a:endParaRPr>
          </a:p>
        </p:txBody>
      </p:sp>
      <p:sp>
        <p:nvSpPr>
          <p:cNvPr id="3" name="Rectangle 6">
            <a:extLst>
              <a:ext uri="{FF2B5EF4-FFF2-40B4-BE49-F238E27FC236}">
                <a16:creationId xmlns:a16="http://schemas.microsoft.com/office/drawing/2014/main" id="{1C576D4A-EAA8-4CA2-8495-8E3C259C4A2D}"/>
              </a:ext>
            </a:extLst>
          </p:cNvPr>
          <p:cNvSpPr>
            <a:spLocks noChangeArrowheads="1"/>
          </p:cNvSpPr>
          <p:nvPr/>
        </p:nvSpPr>
        <p:spPr bwMode="auto">
          <a:xfrm>
            <a:off x="4381499" y="5349728"/>
            <a:ext cx="3806825" cy="3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eaLnBrk="1" fontAlgn="auto" hangingPunct="1">
              <a:spcBef>
                <a:spcPct val="20000"/>
              </a:spcBef>
              <a:spcAft>
                <a:spcPts val="0"/>
              </a:spcAft>
            </a:pPr>
            <a:r>
              <a:rPr lang="en-US" dirty="0">
                <a:latin typeface="+mn-lt"/>
              </a:rPr>
              <a:t>Click on “File FCC Form 472</a:t>
            </a:r>
          </a:p>
        </p:txBody>
      </p:sp>
      <p:sp>
        <p:nvSpPr>
          <p:cNvPr id="9" name="TextBox 8">
            <a:extLst>
              <a:ext uri="{FF2B5EF4-FFF2-40B4-BE49-F238E27FC236}">
                <a16:creationId xmlns:a16="http://schemas.microsoft.com/office/drawing/2014/main" id="{ADF063B5-FA7E-B1A8-7F92-750D1D867BDC}"/>
              </a:ext>
            </a:extLst>
          </p:cNvPr>
          <p:cNvSpPr txBox="1"/>
          <p:nvPr/>
        </p:nvSpPr>
        <p:spPr>
          <a:xfrm>
            <a:off x="838200" y="6298972"/>
            <a:ext cx="2450635" cy="369332"/>
          </a:xfrm>
          <a:prstGeom prst="rect">
            <a:avLst/>
          </a:prstGeom>
          <a:noFill/>
        </p:spPr>
        <p:txBody>
          <a:bodyPr wrap="square">
            <a:spAutoFit/>
          </a:bodyPr>
          <a:lstStyle/>
          <a:p>
            <a:r>
              <a:rPr lang="en-US" dirty="0">
                <a:hlinkClick r:id="rId2"/>
              </a:rPr>
              <a:t>BEAR in EPC</a:t>
            </a:r>
            <a:endParaRPr lang="en-US" dirty="0"/>
          </a:p>
        </p:txBody>
      </p:sp>
      <p:sp>
        <p:nvSpPr>
          <p:cNvPr id="10" name="TextBox 9">
            <a:extLst>
              <a:ext uri="{FF2B5EF4-FFF2-40B4-BE49-F238E27FC236}">
                <a16:creationId xmlns:a16="http://schemas.microsoft.com/office/drawing/2014/main" id="{96775F08-D784-F013-6E8D-9D0AAD2FD3DE}"/>
              </a:ext>
            </a:extLst>
          </p:cNvPr>
          <p:cNvSpPr txBox="1"/>
          <p:nvPr/>
        </p:nvSpPr>
        <p:spPr>
          <a:xfrm>
            <a:off x="5947895" y="6336892"/>
            <a:ext cx="2357905" cy="584775"/>
          </a:xfrm>
          <a:prstGeom prst="rect">
            <a:avLst/>
          </a:prstGeom>
          <a:noFill/>
        </p:spPr>
        <p:txBody>
          <a:bodyPr wrap="square" rtlCol="0">
            <a:spAutoFit/>
          </a:bodyPr>
          <a:lstStyle/>
          <a:p>
            <a:r>
              <a:rPr lang="en-US" sz="1400" dirty="0">
                <a:hlinkClick r:id="rId3"/>
              </a:rPr>
              <a:t>BEAR Training Videos</a:t>
            </a:r>
            <a:endParaRPr lang="en-US" sz="1400" dirty="0"/>
          </a:p>
          <a:p>
            <a:endParaRPr lang="en-US" dirty="0"/>
          </a:p>
        </p:txBody>
      </p:sp>
      <p:pic>
        <p:nvPicPr>
          <p:cNvPr id="8" name="Picture 7">
            <a:extLst>
              <a:ext uri="{FF2B5EF4-FFF2-40B4-BE49-F238E27FC236}">
                <a16:creationId xmlns:a16="http://schemas.microsoft.com/office/drawing/2014/main" id="{37156F53-205A-5999-967E-41B088D278F1}"/>
              </a:ext>
            </a:extLst>
          </p:cNvPr>
          <p:cNvPicPr>
            <a:picLocks noChangeAspect="1"/>
          </p:cNvPicPr>
          <p:nvPr/>
        </p:nvPicPr>
        <p:blipFill>
          <a:blip r:embed="rId4"/>
          <a:stretch>
            <a:fillRect/>
          </a:stretch>
        </p:blipFill>
        <p:spPr>
          <a:xfrm>
            <a:off x="590634" y="1991152"/>
            <a:ext cx="7239000" cy="1220270"/>
          </a:xfrm>
          <a:prstGeom prst="rect">
            <a:avLst/>
          </a:prstGeom>
          <a:ln>
            <a:solidFill>
              <a:schemeClr val="accent1"/>
            </a:solidFill>
          </a:ln>
        </p:spPr>
      </p:pic>
      <p:pic>
        <p:nvPicPr>
          <p:cNvPr id="12" name="Picture 11">
            <a:extLst>
              <a:ext uri="{FF2B5EF4-FFF2-40B4-BE49-F238E27FC236}">
                <a16:creationId xmlns:a16="http://schemas.microsoft.com/office/drawing/2014/main" id="{E893C1C7-6C64-CC12-7A13-CBC2EFC76F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167" y="3678574"/>
            <a:ext cx="7173515" cy="1379342"/>
          </a:xfrm>
          <a:prstGeom prst="rect">
            <a:avLst/>
          </a:prstGeom>
          <a:ln>
            <a:solidFill>
              <a:schemeClr val="accent1"/>
            </a:solidFill>
          </a:ln>
        </p:spPr>
      </p:pic>
      <p:cxnSp>
        <p:nvCxnSpPr>
          <p:cNvPr id="14" name="Straight Arrow Connector 13">
            <a:extLst>
              <a:ext uri="{FF2B5EF4-FFF2-40B4-BE49-F238E27FC236}">
                <a16:creationId xmlns:a16="http://schemas.microsoft.com/office/drawing/2014/main" id="{1F137805-8CFB-B7C0-6843-42D003EE368F}"/>
              </a:ext>
            </a:extLst>
          </p:cNvPr>
          <p:cNvCxnSpPr/>
          <p:nvPr/>
        </p:nvCxnSpPr>
        <p:spPr>
          <a:xfrm>
            <a:off x="7086600" y="1670253"/>
            <a:ext cx="0" cy="3170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7F48F01F-16DF-CA83-97F4-428A1625ACFE}"/>
              </a:ext>
            </a:extLst>
          </p:cNvPr>
          <p:cNvCxnSpPr>
            <a:cxnSpLocks/>
          </p:cNvCxnSpPr>
          <p:nvPr/>
        </p:nvCxnSpPr>
        <p:spPr>
          <a:xfrm flipV="1">
            <a:off x="7239000" y="4736196"/>
            <a:ext cx="0" cy="6135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Rectangle 6">
            <a:extLst>
              <a:ext uri="{FF2B5EF4-FFF2-40B4-BE49-F238E27FC236}">
                <a16:creationId xmlns:a16="http://schemas.microsoft.com/office/drawing/2014/main" id="{DBBD8710-345F-78B6-8412-1300A26507C6}"/>
              </a:ext>
            </a:extLst>
          </p:cNvPr>
          <p:cNvSpPr>
            <a:spLocks noChangeArrowheads="1"/>
          </p:cNvSpPr>
          <p:nvPr/>
        </p:nvSpPr>
        <p:spPr bwMode="auto">
          <a:xfrm>
            <a:off x="4381498" y="965135"/>
            <a:ext cx="3806825" cy="70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eaLnBrk="1" fontAlgn="auto" hangingPunct="1">
              <a:spcBef>
                <a:spcPct val="20000"/>
              </a:spcBef>
              <a:spcAft>
                <a:spcPts val="0"/>
              </a:spcAft>
              <a:buFont typeface="Arial" panose="020B0604020202020204" pitchFamily="34" charset="0"/>
              <a:buChar char="•"/>
            </a:pPr>
            <a:r>
              <a:rPr lang="en-US" dirty="0">
                <a:latin typeface="+mn-lt"/>
              </a:rPr>
              <a:t>Click on the checkerboard</a:t>
            </a:r>
          </a:p>
          <a:p>
            <a:pPr marL="742950" lvl="1" indent="-285750" eaLnBrk="1" fontAlgn="auto" hangingPunct="1">
              <a:spcBef>
                <a:spcPct val="20000"/>
              </a:spcBef>
              <a:spcAft>
                <a:spcPts val="0"/>
              </a:spcAft>
              <a:buFont typeface="Arial" panose="020B0604020202020204" pitchFamily="34" charset="0"/>
              <a:buChar char="•"/>
            </a:pPr>
            <a:r>
              <a:rPr lang="en-US" dirty="0">
                <a:latin typeface="+mn-lt"/>
              </a:rPr>
              <a:t>Then click on “EPC Invoice”</a:t>
            </a:r>
          </a:p>
          <a:p>
            <a:pPr lvl="1" eaLnBrk="1" fontAlgn="auto" hangingPunct="1">
              <a:spcBef>
                <a:spcPct val="20000"/>
              </a:spcBef>
              <a:spcAft>
                <a:spcPts val="0"/>
              </a:spcAft>
            </a:pPr>
            <a:r>
              <a:rPr lang="en-US" dirty="0">
                <a:latin typeface="+mn-lt"/>
              </a:rPr>
              <a:t> </a:t>
            </a:r>
          </a:p>
        </p:txBody>
      </p:sp>
    </p:spTree>
    <p:extLst>
      <p:ext uri="{BB962C8B-B14F-4D97-AF65-F5344CB8AC3E}">
        <p14:creationId xmlns:p14="http://schemas.microsoft.com/office/powerpoint/2010/main" val="30880871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914400" y="1790074"/>
            <a:ext cx="6248400" cy="3276600"/>
          </a:xfrm>
        </p:spPr>
        <p:txBody>
          <a:bodyPr/>
          <a:lstStyle/>
          <a:p>
            <a:pPr algn="ctr" eaLnBrk="1" hangingPunct="1">
              <a:lnSpc>
                <a:spcPct val="60000"/>
              </a:lnSpc>
              <a:buFontTx/>
              <a:buNone/>
            </a:pPr>
            <a:endParaRPr lang="en-US" b="1" i="1" dirty="0"/>
          </a:p>
          <a:p>
            <a:pPr eaLnBrk="1" hangingPunct="1">
              <a:lnSpc>
                <a:spcPct val="60000"/>
              </a:lnSpc>
            </a:pPr>
            <a:r>
              <a:rPr lang="en-US" dirty="0"/>
              <a:t>Change FRN Start Date</a:t>
            </a:r>
          </a:p>
          <a:p>
            <a:pPr eaLnBrk="1" hangingPunct="1">
              <a:lnSpc>
                <a:spcPct val="60000"/>
              </a:lnSpc>
            </a:pPr>
            <a:endParaRPr lang="en-US" dirty="0"/>
          </a:p>
          <a:p>
            <a:pPr eaLnBrk="1" hangingPunct="1">
              <a:lnSpc>
                <a:spcPct val="60000"/>
              </a:lnSpc>
            </a:pPr>
            <a:r>
              <a:rPr lang="en-US" dirty="0"/>
              <a:t>Contract Extensions</a:t>
            </a:r>
          </a:p>
          <a:p>
            <a:pPr eaLnBrk="1" hangingPunct="1">
              <a:lnSpc>
                <a:spcPct val="60000"/>
              </a:lnSpc>
            </a:pPr>
            <a:endParaRPr lang="en-US" dirty="0"/>
          </a:p>
          <a:p>
            <a:pPr eaLnBrk="1" hangingPunct="1">
              <a:lnSpc>
                <a:spcPct val="60000"/>
              </a:lnSpc>
            </a:pPr>
            <a:r>
              <a:rPr lang="en-US" dirty="0"/>
              <a:t>FRN Extensions – Cat2 time to complete work</a:t>
            </a:r>
          </a:p>
          <a:p>
            <a:pPr marL="114300" indent="0" eaLnBrk="1" hangingPunct="1">
              <a:lnSpc>
                <a:spcPct val="60000"/>
              </a:lnSpc>
              <a:buNone/>
            </a:pPr>
            <a:endParaRPr lang="en-US" dirty="0"/>
          </a:p>
          <a:p>
            <a:pPr eaLnBrk="1" hangingPunct="1">
              <a:lnSpc>
                <a:spcPct val="60000"/>
              </a:lnSpc>
            </a:pPr>
            <a:r>
              <a:rPr lang="en-US" dirty="0"/>
              <a:t>FRN Reductions/Cancellations</a:t>
            </a:r>
          </a:p>
          <a:p>
            <a:pPr lvl="1" eaLnBrk="1" hangingPunct="1">
              <a:lnSpc>
                <a:spcPct val="60000"/>
              </a:lnSpc>
            </a:pPr>
            <a:r>
              <a:rPr lang="en-US" dirty="0"/>
              <a:t>Cat1 – returns funds to overall SLD Budget</a:t>
            </a:r>
          </a:p>
          <a:p>
            <a:pPr lvl="1" eaLnBrk="1" hangingPunct="1">
              <a:lnSpc>
                <a:spcPct val="60000"/>
              </a:lnSpc>
            </a:pPr>
            <a:r>
              <a:rPr lang="en-US" dirty="0"/>
              <a:t>Cat2 – returns funds to your Cat2 Budget</a:t>
            </a:r>
          </a:p>
          <a:p>
            <a:pPr marL="411163" lvl="1" indent="0" eaLnBrk="1" hangingPunct="1">
              <a:lnSpc>
                <a:spcPct val="60000"/>
              </a:lnSpc>
              <a:buNone/>
            </a:pPr>
            <a:endParaRPr lang="en-US" dirty="0"/>
          </a:p>
          <a:p>
            <a:pPr eaLnBrk="1" hangingPunct="1">
              <a:lnSpc>
                <a:spcPct val="60000"/>
              </a:lnSpc>
            </a:pPr>
            <a:r>
              <a:rPr lang="en-US" dirty="0">
                <a:hlinkClick r:id="rId3"/>
              </a:rPr>
              <a:t>Form is online </a:t>
            </a:r>
            <a:r>
              <a:rPr lang="en-US" dirty="0"/>
              <a:t>in EPC – takes less than 5 mins</a:t>
            </a:r>
          </a:p>
          <a:p>
            <a:pPr eaLnBrk="1" hangingPunct="1">
              <a:lnSpc>
                <a:spcPct val="60000"/>
              </a:lnSpc>
              <a:buFontTx/>
              <a:buNone/>
            </a:pPr>
            <a:endParaRPr lang="en-US" sz="2800" dirty="0"/>
          </a:p>
        </p:txBody>
      </p:sp>
      <p:sp>
        <p:nvSpPr>
          <p:cNvPr id="111620" name="Rectangle 2"/>
          <p:cNvSpPr>
            <a:spLocks noGrp="1" noChangeArrowheads="1"/>
          </p:cNvSpPr>
          <p:nvPr>
            <p:ph type="title"/>
          </p:nvPr>
        </p:nvSpPr>
        <p:spPr>
          <a:xfrm>
            <a:off x="685800" y="914400"/>
            <a:ext cx="7772400" cy="1143000"/>
          </a:xfrm>
        </p:spPr>
        <p:txBody>
          <a:bodyPr/>
          <a:lstStyle/>
          <a:p>
            <a:pPr eaLnBrk="1" fontAlgn="auto" hangingPunct="1">
              <a:spcAft>
                <a:spcPts val="0"/>
              </a:spcAft>
              <a:defRPr/>
            </a:pPr>
            <a:r>
              <a:rPr lang="en-US" sz="2800" dirty="0">
                <a:latin typeface="Arial" charset="0"/>
              </a:rPr>
              <a:t>E-Rate Form 500 – </a:t>
            </a:r>
            <a:r>
              <a:rPr lang="en-US" sz="2800" i="1" dirty="0">
                <a:latin typeface="Arial" charset="0"/>
              </a:rPr>
              <a:t>it’s only six questions</a:t>
            </a:r>
          </a:p>
        </p:txBody>
      </p:sp>
      <p:sp>
        <p:nvSpPr>
          <p:cNvPr id="86020"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86021"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07377523-E153-448A-9342-24FBBFCAC5B7}" type="slidenum">
              <a:rPr lang="en-US" smtClean="0">
                <a:solidFill>
                  <a:schemeClr val="tx1"/>
                </a:solidFill>
              </a:rPr>
              <a:pPr/>
              <a:t>95</a:t>
            </a:fld>
            <a:endParaRPr lang="en-US" dirty="0">
              <a:solidFill>
                <a:schemeClr val="tx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100356"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a:latin typeface="Arial" charset="0"/>
              </a:rPr>
              <a:t>Category 2 Record Keeping</a:t>
            </a:r>
            <a:endParaRPr lang="en-US" sz="2800" dirty="0">
              <a:latin typeface="Arial Black" pitchFamily="34" charset="0"/>
            </a:endParaRPr>
          </a:p>
        </p:txBody>
      </p:sp>
      <p:sp>
        <p:nvSpPr>
          <p:cNvPr id="7885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7885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EDE340F-0338-4A65-A7BD-5ECFEEE97183}" type="slidenum">
              <a:rPr lang="en-US" smtClean="0">
                <a:solidFill>
                  <a:schemeClr val="tx1"/>
                </a:solidFill>
              </a:rPr>
              <a:pPr/>
              <a:t>96</a:t>
            </a:fld>
            <a:endParaRPr lang="en-US" dirty="0">
              <a:solidFill>
                <a:schemeClr val="tx1"/>
              </a:solidFill>
            </a:endParaRPr>
          </a:p>
        </p:txBody>
      </p:sp>
      <p:sp>
        <p:nvSpPr>
          <p:cNvPr id="78854"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78855" name="Rectangle 6"/>
          <p:cNvSpPr>
            <a:spLocks noChangeArrowheads="1"/>
          </p:cNvSpPr>
          <p:nvPr/>
        </p:nvSpPr>
        <p:spPr bwMode="auto">
          <a:xfrm>
            <a:off x="533400" y="1828799"/>
            <a:ext cx="7391400" cy="431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65188" lvl="1" indent="-285750">
              <a:lnSpc>
                <a:spcPct val="90000"/>
              </a:lnSpc>
              <a:spcBef>
                <a:spcPct val="20000"/>
              </a:spcBef>
              <a:buFontTx/>
              <a:buChar char="•"/>
            </a:pPr>
            <a:r>
              <a:rPr lang="en-US" sz="2200" dirty="0">
                <a:latin typeface="+mn-lt"/>
              </a:rPr>
              <a:t>You must retain records of all equipment and services including the location, serial number, date etc.</a:t>
            </a:r>
          </a:p>
          <a:p>
            <a:pPr marL="1322388" lvl="2" indent="-285750">
              <a:lnSpc>
                <a:spcPct val="90000"/>
              </a:lnSpc>
              <a:spcBef>
                <a:spcPct val="20000"/>
              </a:spcBef>
              <a:buFontTx/>
              <a:buChar char="•"/>
            </a:pPr>
            <a:r>
              <a:rPr lang="en-US" sz="2200" dirty="0">
                <a:latin typeface="+mn-lt"/>
              </a:rPr>
              <a:t>Make up your own tool or use SLD example:</a:t>
            </a:r>
          </a:p>
          <a:p>
            <a:pPr marL="1036638" lvl="2">
              <a:lnSpc>
                <a:spcPct val="90000"/>
              </a:lnSpc>
              <a:spcBef>
                <a:spcPct val="20000"/>
              </a:spcBef>
            </a:pPr>
            <a:r>
              <a:rPr lang="en-US" dirty="0">
                <a:solidFill>
                  <a:srgbClr val="FF0000"/>
                </a:solidFill>
                <a:latin typeface="+mn-lt"/>
                <a:hlinkClick r:id="rId2" action="ppaction://hlinkfile"/>
              </a:rPr>
              <a:t>Asset Inventory samples-checklist-inventory-list from USAC</a:t>
            </a:r>
            <a:endParaRPr lang="en-US" dirty="0">
              <a:solidFill>
                <a:srgbClr val="FF0000"/>
              </a:solidFill>
              <a:latin typeface="+mn-lt"/>
            </a:endParaRPr>
          </a:p>
        </p:txBody>
      </p:sp>
      <p:pic>
        <p:nvPicPr>
          <p:cNvPr id="2" name="Picture 1"/>
          <p:cNvPicPr>
            <a:picLocks noChangeAspect="1"/>
          </p:cNvPicPr>
          <p:nvPr/>
        </p:nvPicPr>
        <p:blipFill>
          <a:blip r:embed="rId3"/>
          <a:stretch>
            <a:fillRect/>
          </a:stretch>
        </p:blipFill>
        <p:spPr>
          <a:xfrm>
            <a:off x="1752600" y="3172130"/>
            <a:ext cx="5424774" cy="2968875"/>
          </a:xfrm>
          <a:prstGeom prst="rect">
            <a:avLst/>
          </a:prstGeom>
        </p:spPr>
      </p:pic>
    </p:spTree>
    <p:extLst>
      <p:ext uri="{BB962C8B-B14F-4D97-AF65-F5344CB8AC3E}">
        <p14:creationId xmlns:p14="http://schemas.microsoft.com/office/powerpoint/2010/main" val="37095095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115716" name="Rectangle 2"/>
          <p:cNvSpPr>
            <a:spLocks noGrp="1" noChangeArrowheads="1"/>
          </p:cNvSpPr>
          <p:nvPr>
            <p:ph type="title"/>
          </p:nvPr>
        </p:nvSpPr>
        <p:spPr>
          <a:xfrm>
            <a:off x="457200" y="1107077"/>
            <a:ext cx="7772400" cy="533400"/>
          </a:xfrm>
        </p:spPr>
        <p:txBody>
          <a:bodyPr/>
          <a:lstStyle/>
          <a:p>
            <a:pPr eaLnBrk="1" fontAlgn="auto" hangingPunct="1">
              <a:spcAft>
                <a:spcPts val="0"/>
              </a:spcAft>
              <a:defRPr/>
            </a:pPr>
            <a:r>
              <a:rPr lang="en-US" sz="2800" dirty="0">
                <a:latin typeface="Arial" charset="0"/>
              </a:rPr>
              <a:t>Service Substitutions</a:t>
            </a:r>
            <a:endParaRPr lang="en-US" sz="2800" dirty="0">
              <a:latin typeface="Arial Black" pitchFamily="34" charset="0"/>
            </a:endParaRPr>
          </a:p>
        </p:txBody>
      </p:sp>
      <p:sp>
        <p:nvSpPr>
          <p:cNvPr id="8909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89093"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D0ED3F92-CFED-4FF3-BEF6-5DC733B520DA}" type="slidenum">
              <a:rPr lang="en-US" smtClean="0">
                <a:solidFill>
                  <a:schemeClr val="tx1"/>
                </a:solidFill>
              </a:rPr>
              <a:pPr/>
              <a:t>97</a:t>
            </a:fld>
            <a:endParaRPr lang="en-US" dirty="0">
              <a:solidFill>
                <a:schemeClr val="tx1"/>
              </a:solidFill>
            </a:endParaRPr>
          </a:p>
        </p:txBody>
      </p:sp>
      <p:sp>
        <p:nvSpPr>
          <p:cNvPr id="89094" name="Text Box 4"/>
          <p:cNvSpPr txBox="1">
            <a:spLocks noChangeArrowheads="1"/>
          </p:cNvSpPr>
          <p:nvPr/>
        </p:nvSpPr>
        <p:spPr bwMode="auto">
          <a:xfrm>
            <a:off x="9906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6503" name="Rectangle 5"/>
          <p:cNvSpPr>
            <a:spLocks noChangeArrowheads="1"/>
          </p:cNvSpPr>
          <p:nvPr/>
        </p:nvSpPr>
        <p:spPr bwMode="auto">
          <a:xfrm>
            <a:off x="457200" y="2209799"/>
            <a:ext cx="7772400" cy="327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r>
              <a:rPr lang="en-US" sz="2200" dirty="0">
                <a:latin typeface="+mn-lt"/>
              </a:rPr>
              <a:t>Use if you change (buy) </a:t>
            </a:r>
            <a:r>
              <a:rPr lang="en-US" sz="2200" i="1" dirty="0">
                <a:latin typeface="+mn-lt"/>
              </a:rPr>
              <a:t>anything</a:t>
            </a:r>
            <a:r>
              <a:rPr lang="en-US" sz="2200" dirty="0">
                <a:latin typeface="+mn-lt"/>
              </a:rPr>
              <a:t> that varies from what you described on your 471 &amp; Item 21</a:t>
            </a:r>
          </a:p>
          <a:p>
            <a:pPr marL="795338" lvl="1" indent="-338138">
              <a:spcBef>
                <a:spcPct val="20000"/>
              </a:spcBef>
              <a:buFontTx/>
              <a:buChar char="•"/>
              <a:defRPr/>
            </a:pPr>
            <a:r>
              <a:rPr lang="en-US" sz="2200" dirty="0">
                <a:latin typeface="+mn-lt"/>
              </a:rPr>
              <a:t>No FORM, </a:t>
            </a:r>
            <a:r>
              <a:rPr lang="en-US" sz="2200" dirty="0">
                <a:latin typeface="+mn-lt"/>
                <a:hlinkClick r:id="rId2"/>
              </a:rPr>
              <a:t>just follow instructions in EPC </a:t>
            </a:r>
            <a:endParaRPr lang="en-US" sz="2200" dirty="0">
              <a:latin typeface="+mn-lt"/>
            </a:endParaRPr>
          </a:p>
          <a:p>
            <a:pPr marL="795338" lvl="1" indent="-338138">
              <a:spcBef>
                <a:spcPct val="20000"/>
              </a:spcBef>
              <a:buFontTx/>
              <a:buChar char="•"/>
              <a:defRPr/>
            </a:pPr>
            <a:r>
              <a:rPr lang="en-US" sz="2200" i="1" dirty="0">
                <a:latin typeface="+mn-lt"/>
              </a:rPr>
              <a:t>Check your Category 2 projects for changes</a:t>
            </a:r>
          </a:p>
          <a:p>
            <a:pPr marL="795338" lvl="1" indent="-338138">
              <a:spcBef>
                <a:spcPct val="20000"/>
              </a:spcBef>
              <a:buFontTx/>
              <a:buChar char="•"/>
              <a:defRPr/>
            </a:pPr>
            <a:r>
              <a:rPr lang="en-US" sz="2200" i="1" dirty="0">
                <a:latin typeface="+mn-lt"/>
              </a:rPr>
              <a:t>Vendors may not be paid for equipment or services that do not match your Form 471 detail</a:t>
            </a:r>
          </a:p>
          <a:p>
            <a:pPr marL="795338" lvl="1" indent="-338138">
              <a:spcBef>
                <a:spcPct val="20000"/>
              </a:spcBef>
              <a:buFontTx/>
              <a:buChar char="•"/>
              <a:defRPr/>
            </a:pPr>
            <a:r>
              <a:rPr lang="en-US" sz="2200" i="1" dirty="0">
                <a:latin typeface="+mn-lt"/>
              </a:rPr>
              <a:t>The downloaded Form 471 Detailed Report shows the specific equipment that USAC has approved.  </a:t>
            </a:r>
            <a:r>
              <a:rPr lang="en-US" sz="2200" dirty="0">
                <a:latin typeface="Calibri" pitchFamily="34" charset="0"/>
              </a:rPr>
              <a:t> </a:t>
            </a:r>
          </a:p>
          <a:p>
            <a:pPr marL="795338" lvl="1" indent="-338138">
              <a:spcBef>
                <a:spcPct val="20000"/>
              </a:spcBef>
              <a:buFontTx/>
              <a:buChar char="•"/>
              <a:defRPr/>
            </a:pPr>
            <a:endParaRPr lang="en-US" sz="2200" b="1" i="1" dirty="0">
              <a:latin typeface="+mn-lt"/>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a:lstStyle/>
          <a:p>
            <a:pPr eaLnBrk="1" hangingPunct="1">
              <a:buFontTx/>
              <a:buNone/>
            </a:pPr>
            <a:endParaRPr lang="en-US" dirty="0"/>
          </a:p>
          <a:p>
            <a:pPr eaLnBrk="1" hangingPunct="1">
              <a:buFontTx/>
              <a:buNone/>
            </a:pPr>
            <a:r>
              <a:rPr lang="en-US" dirty="0"/>
              <a:t>	</a:t>
            </a:r>
          </a:p>
        </p:txBody>
      </p:sp>
      <p:sp>
        <p:nvSpPr>
          <p:cNvPr id="116740"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a:latin typeface="Arial" charset="0"/>
              </a:rPr>
              <a:t>SPIN (Service Provider ID Number) Changes</a:t>
            </a:r>
            <a:endParaRPr lang="en-US" sz="2800" dirty="0">
              <a:latin typeface="Arial Black" pitchFamily="34" charset="0"/>
            </a:endParaRPr>
          </a:p>
        </p:txBody>
      </p:sp>
      <p:sp>
        <p:nvSpPr>
          <p:cNvPr id="9011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9011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C5E9F39-34E6-4761-AFAB-4D5109A8D9A0}" type="slidenum">
              <a:rPr lang="en-US" smtClean="0">
                <a:solidFill>
                  <a:schemeClr val="tx1"/>
                </a:solidFill>
              </a:rPr>
              <a:pPr/>
              <a:t>98</a:t>
            </a:fld>
            <a:endParaRPr lang="en-US" dirty="0">
              <a:solidFill>
                <a:schemeClr val="tx1"/>
              </a:solidFill>
            </a:endParaRPr>
          </a:p>
        </p:txBody>
      </p:sp>
      <p:sp>
        <p:nvSpPr>
          <p:cNvPr id="90118" name="Text Box 4"/>
          <p:cNvSpPr txBox="1">
            <a:spLocks noChangeArrowheads="1"/>
          </p:cNvSpPr>
          <p:nvPr/>
        </p:nvSpPr>
        <p:spPr bwMode="auto">
          <a:xfrm>
            <a:off x="990600" y="2438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7527" name="Rectangle 5"/>
          <p:cNvSpPr>
            <a:spLocks noChangeArrowheads="1"/>
          </p:cNvSpPr>
          <p:nvPr/>
        </p:nvSpPr>
        <p:spPr bwMode="auto">
          <a:xfrm>
            <a:off x="631825" y="1981725"/>
            <a:ext cx="7445375" cy="359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95338" lvl="1" indent="-338138">
              <a:spcBef>
                <a:spcPct val="20000"/>
              </a:spcBef>
              <a:buFontTx/>
              <a:buChar char="•"/>
              <a:defRPr/>
            </a:pPr>
            <a:r>
              <a:rPr lang="en-US" sz="2200" dirty="0">
                <a:latin typeface="+mn-lt"/>
              </a:rPr>
              <a:t>CORRECTIVE changes will be approved (correct errors, mergers, acquisitions etc.)</a:t>
            </a:r>
          </a:p>
          <a:p>
            <a:pPr marL="795338" lvl="1" indent="-338138">
              <a:spcBef>
                <a:spcPct val="20000"/>
              </a:spcBef>
              <a:buFontTx/>
              <a:buChar char="•"/>
              <a:defRPr/>
            </a:pPr>
            <a:r>
              <a:rPr lang="en-US" sz="2200" dirty="0">
                <a:latin typeface="+mn-lt"/>
              </a:rPr>
              <a:t>OPERATIONAL changes are usually not approved unless the original provider goes out of business</a:t>
            </a:r>
          </a:p>
          <a:p>
            <a:pPr marL="795338" lvl="1" indent="-338138">
              <a:spcBef>
                <a:spcPct val="20000"/>
              </a:spcBef>
              <a:buFontTx/>
              <a:buChar char="•"/>
              <a:defRPr/>
            </a:pPr>
            <a:r>
              <a:rPr lang="en-US" sz="2200" dirty="0">
                <a:latin typeface="+mn-lt"/>
              </a:rPr>
              <a:t>Usually approved (or denied) in a few weeks</a:t>
            </a:r>
          </a:p>
          <a:p>
            <a:pPr marL="795338" lvl="1" indent="-338138">
              <a:spcBef>
                <a:spcPct val="20000"/>
              </a:spcBef>
              <a:buFontTx/>
              <a:buChar char="•"/>
              <a:defRPr/>
            </a:pPr>
            <a:r>
              <a:rPr lang="en-US" sz="2200" dirty="0">
                <a:latin typeface="+mn-lt"/>
              </a:rPr>
              <a:t>Vendors will be notified</a:t>
            </a:r>
          </a:p>
          <a:p>
            <a:pPr marL="795338" lvl="1" indent="-338138">
              <a:spcBef>
                <a:spcPct val="20000"/>
              </a:spcBef>
              <a:buFontTx/>
              <a:buChar char="•"/>
              <a:defRPr/>
            </a:pPr>
            <a:r>
              <a:rPr lang="en-US" sz="2200" dirty="0">
                <a:latin typeface="+mn-lt"/>
                <a:hlinkClick r:id="rId2"/>
              </a:rPr>
              <a:t>File Online in EPC</a:t>
            </a:r>
            <a:endParaRPr lang="en-US" sz="2200" dirty="0">
              <a:latin typeface="+mn-lt"/>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457200" y="1600200"/>
            <a:ext cx="7620000" cy="3505200"/>
          </a:xfrm>
        </p:spPr>
        <p:txBody>
          <a:bodyPr/>
          <a:lstStyle/>
          <a:p>
            <a:pPr eaLnBrk="1" hangingPunct="1">
              <a:buFontTx/>
              <a:buNone/>
            </a:pPr>
            <a:endParaRPr lang="en-US" dirty="0"/>
          </a:p>
          <a:p>
            <a:pPr eaLnBrk="1" hangingPunct="1">
              <a:buFontTx/>
              <a:buNone/>
            </a:pPr>
            <a:r>
              <a:rPr lang="en-US" dirty="0"/>
              <a:t>	</a:t>
            </a:r>
          </a:p>
        </p:txBody>
      </p:sp>
      <p:sp>
        <p:nvSpPr>
          <p:cNvPr id="116740" name="Rectangle 2"/>
          <p:cNvSpPr>
            <a:spLocks noGrp="1" noChangeArrowheads="1"/>
          </p:cNvSpPr>
          <p:nvPr>
            <p:ph type="title"/>
          </p:nvPr>
        </p:nvSpPr>
        <p:spPr>
          <a:xfrm>
            <a:off x="457200" y="1066800"/>
            <a:ext cx="7772400" cy="533400"/>
          </a:xfrm>
        </p:spPr>
        <p:txBody>
          <a:bodyPr/>
          <a:lstStyle/>
          <a:p>
            <a:pPr eaLnBrk="1" fontAlgn="auto" hangingPunct="1">
              <a:spcAft>
                <a:spcPts val="0"/>
              </a:spcAft>
              <a:defRPr/>
            </a:pPr>
            <a:r>
              <a:rPr lang="en-US" sz="2800" dirty="0">
                <a:latin typeface="Arial" charset="0"/>
              </a:rPr>
              <a:t>Split FRN – if cutover of Cat1 is delayed…</a:t>
            </a:r>
            <a:endParaRPr lang="en-US" sz="2800" dirty="0">
              <a:latin typeface="Arial Black" pitchFamily="34" charset="0"/>
            </a:endParaRPr>
          </a:p>
        </p:txBody>
      </p:sp>
      <p:sp>
        <p:nvSpPr>
          <p:cNvPr id="90116"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t>October 2025</a:t>
            </a:r>
            <a:endParaRPr lang="en-US" dirty="0"/>
          </a:p>
        </p:txBody>
      </p:sp>
      <p:sp>
        <p:nvSpPr>
          <p:cNvPr id="90117" name="Slide Number Placeholder 5"/>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1C5E9F39-34E6-4761-AFAB-4D5109A8D9A0}" type="slidenum">
              <a:rPr lang="en-US" smtClean="0">
                <a:solidFill>
                  <a:schemeClr val="tx1"/>
                </a:solidFill>
              </a:rPr>
              <a:pPr/>
              <a:t>99</a:t>
            </a:fld>
            <a:endParaRPr lang="en-US" dirty="0">
              <a:solidFill>
                <a:schemeClr val="tx1"/>
              </a:solidFill>
            </a:endParaRPr>
          </a:p>
        </p:txBody>
      </p:sp>
      <p:sp>
        <p:nvSpPr>
          <p:cNvPr id="90118" name="Text Box 4"/>
          <p:cNvSpPr txBox="1">
            <a:spLocks noChangeArrowheads="1"/>
          </p:cNvSpPr>
          <p:nvPr/>
        </p:nvSpPr>
        <p:spPr bwMode="auto">
          <a:xfrm>
            <a:off x="990600" y="2438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endParaRPr lang="en-US" sz="2400" dirty="0"/>
          </a:p>
        </p:txBody>
      </p:sp>
      <p:sp>
        <p:nvSpPr>
          <p:cNvPr id="107527" name="Rectangle 5"/>
          <p:cNvSpPr>
            <a:spLocks noChangeArrowheads="1"/>
          </p:cNvSpPr>
          <p:nvPr/>
        </p:nvSpPr>
        <p:spPr bwMode="auto">
          <a:xfrm>
            <a:off x="544512" y="1839285"/>
            <a:ext cx="7445375" cy="359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spcBef>
                <a:spcPct val="20000"/>
              </a:spcBef>
              <a:defRPr/>
            </a:pPr>
            <a:r>
              <a:rPr lang="en-US" sz="2400" b="1" dirty="0">
                <a:latin typeface="+mn-lt"/>
              </a:rPr>
              <a:t>SLD will not pay for duplicative services</a:t>
            </a:r>
          </a:p>
          <a:p>
            <a:pPr marL="795338" lvl="1" indent="-338138">
              <a:spcBef>
                <a:spcPct val="20000"/>
              </a:spcBef>
              <a:buFontTx/>
              <a:buChar char="•"/>
              <a:defRPr/>
            </a:pPr>
            <a:r>
              <a:rPr lang="en-US" sz="2200" dirty="0">
                <a:latin typeface="+mn-lt"/>
              </a:rPr>
              <a:t>If your new Internet provider was supposed to start on July 1 but didn’t cutover until Aug 1…</a:t>
            </a:r>
          </a:p>
          <a:p>
            <a:pPr marL="1252538" lvl="2" indent="-338138">
              <a:spcBef>
                <a:spcPct val="20000"/>
              </a:spcBef>
              <a:buFontTx/>
              <a:buChar char="•"/>
              <a:defRPr/>
            </a:pPr>
            <a:r>
              <a:rPr lang="en-US" sz="2200" dirty="0">
                <a:latin typeface="+mn-lt"/>
              </a:rPr>
              <a:t>Then instead of 12 mos of new provider funding</a:t>
            </a:r>
          </a:p>
          <a:p>
            <a:pPr marL="1709738" lvl="3" indent="-338138">
              <a:spcBef>
                <a:spcPct val="20000"/>
              </a:spcBef>
              <a:buFontTx/>
              <a:buChar char="•"/>
              <a:defRPr/>
            </a:pPr>
            <a:r>
              <a:rPr lang="en-US" sz="2200" dirty="0">
                <a:latin typeface="+mn-lt"/>
              </a:rPr>
              <a:t>You need 11 mos of new provider funding</a:t>
            </a:r>
          </a:p>
          <a:p>
            <a:pPr marL="1709738" lvl="3" indent="-338138">
              <a:spcBef>
                <a:spcPct val="20000"/>
              </a:spcBef>
              <a:buFontTx/>
              <a:buChar char="•"/>
              <a:defRPr/>
            </a:pPr>
            <a:r>
              <a:rPr lang="en-US" sz="2200" dirty="0">
                <a:latin typeface="+mn-lt"/>
              </a:rPr>
              <a:t>You need 1 month of old provider funding</a:t>
            </a:r>
          </a:p>
          <a:p>
            <a:pPr marL="795338" lvl="1" indent="-338138">
              <a:spcBef>
                <a:spcPct val="20000"/>
              </a:spcBef>
              <a:buFontTx/>
              <a:buChar char="•"/>
              <a:defRPr/>
            </a:pPr>
            <a:r>
              <a:rPr lang="en-US" sz="2200" dirty="0">
                <a:latin typeface="+mn-lt"/>
              </a:rPr>
              <a:t>Open a customer service case to request a SPLIT FRN to re-allocate funds – call BTU for assistance</a:t>
            </a:r>
          </a:p>
        </p:txBody>
      </p:sp>
    </p:spTree>
    <p:extLst>
      <p:ext uri="{BB962C8B-B14F-4D97-AF65-F5344CB8AC3E}">
        <p14:creationId xmlns:p14="http://schemas.microsoft.com/office/powerpoint/2010/main" val="8494332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lnDef>
      <a:spPr/>
      <a:bodyPr/>
      <a:lstStyle/>
      <a:style>
        <a:lnRef idx="3">
          <a:schemeClr val="dk1"/>
        </a:lnRef>
        <a:fillRef idx="0">
          <a:schemeClr val="dk1"/>
        </a:fillRef>
        <a:effectRef idx="2">
          <a:schemeClr val="dk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_PPT_Template_16-9_v2019-05-29.potx [Read-Only]" id="{CE539B10-8CD5-4822-A3CB-7328AB6F49E8}" vid="{77273886-D9C9-4FDC-AA06-E011077DFFCB}"/>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_PPT_Template_16-9_v2019-05-29.potx [Read-Only]" id="{CE539B10-8CD5-4822-A3CB-7328AB6F49E8}" vid="{77273886-D9C9-4FDC-AA06-E011077DFFCB}"/>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29581</TotalTime>
  <Words>5324</Words>
  <Application>Microsoft Office PowerPoint</Application>
  <PresentationFormat>Letter Paper (8.5x11 in)</PresentationFormat>
  <Paragraphs>1058</Paragraphs>
  <Slides>111</Slides>
  <Notes>71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111</vt:i4>
      </vt:variant>
    </vt:vector>
  </HeadingPairs>
  <TitlesOfParts>
    <vt:vector size="126" baseType="lpstr">
      <vt:lpstr>Arial</vt:lpstr>
      <vt:lpstr>Arial Black</vt:lpstr>
      <vt:lpstr>Calibri</vt:lpstr>
      <vt:lpstr>Cambria</vt:lpstr>
      <vt:lpstr>Roboto</vt:lpstr>
      <vt:lpstr>Source Sans Pro</vt:lpstr>
      <vt:lpstr>Source Sans Pro Light</vt:lpstr>
      <vt:lpstr>SourceSansPro-Light</vt:lpstr>
      <vt:lpstr>Times New Roman</vt:lpstr>
      <vt:lpstr>Wingdings</vt:lpstr>
      <vt:lpstr>Adjacency</vt:lpstr>
      <vt:lpstr>1_Custom Design</vt:lpstr>
      <vt:lpstr>Custom Design</vt:lpstr>
      <vt:lpstr>1_Office Theme</vt:lpstr>
      <vt:lpstr>2_Office Theme</vt:lpstr>
      <vt:lpstr>    E-Rate 2026 for  Kansas Schools  </vt:lpstr>
      <vt:lpstr>E-Rate 2026 Agenda</vt:lpstr>
      <vt:lpstr>PowerPoint Presentation</vt:lpstr>
      <vt:lpstr>PowerPoint Presentation</vt:lpstr>
      <vt:lpstr>PowerPoint Presentation</vt:lpstr>
      <vt:lpstr>PowerPoint Presentation</vt:lpstr>
      <vt:lpstr>Handouts for today…available on KSDE Website</vt:lpstr>
      <vt:lpstr>Overview</vt:lpstr>
      <vt:lpstr>E-Rate 2026 – USAC Online Training Series</vt:lpstr>
      <vt:lpstr>E-Rate 2026 – KS Resources </vt:lpstr>
      <vt:lpstr>First Some Buzzwords…</vt:lpstr>
      <vt:lpstr>PowerPoint Presentation</vt:lpstr>
      <vt:lpstr>PowerPoint Presentation</vt:lpstr>
      <vt:lpstr>Fair and Open Competition: </vt:lpstr>
      <vt:lpstr>E-Rate Process – (E-Rate in 24 30 hours / year)</vt:lpstr>
      <vt:lpstr>PowerPoint Presentation</vt:lpstr>
      <vt:lpstr> EPC Portal  vs  SLD (USAC) Website </vt:lpstr>
      <vt:lpstr> One Portal – first time login </vt:lpstr>
      <vt:lpstr> One Portal – first time login </vt:lpstr>
      <vt:lpstr> One Portal – first time login </vt:lpstr>
      <vt:lpstr> One Portal – first time login </vt:lpstr>
      <vt:lpstr>E-Rate Productivity Center – Next Steps</vt:lpstr>
      <vt:lpstr> SLD Website </vt:lpstr>
      <vt:lpstr>SLD website – your school’s E-Rate History</vt:lpstr>
      <vt:lpstr>Form 471 Summary Report - by BEN by Year</vt:lpstr>
      <vt:lpstr>Form 471 Line-Item Report </vt:lpstr>
      <vt:lpstr>PowerPoint Presentation</vt:lpstr>
      <vt:lpstr>E-Rate Annual Cycle  - 7/1/xx through 6/30/xx</vt:lpstr>
      <vt:lpstr>E-Rate Process – Case Study  </vt:lpstr>
      <vt:lpstr>E-Rate Program Rules – Basic Requirements</vt:lpstr>
      <vt:lpstr>You may need CIPA compliance for E-Rate</vt:lpstr>
      <vt:lpstr>PowerPoint Presentation</vt:lpstr>
      <vt:lpstr>PowerPoint Presentation</vt:lpstr>
      <vt:lpstr>PowerPoint Presentation</vt:lpstr>
      <vt:lpstr>PowerPoint Presentation</vt:lpstr>
      <vt:lpstr>E-Rate Eligibility - What’s Covered </vt:lpstr>
      <vt:lpstr>E-Rate Eligibility - What’s Covered </vt:lpstr>
      <vt:lpstr>What’s Not Covered - same as forever</vt:lpstr>
      <vt:lpstr>PowerPoint Presentation</vt:lpstr>
      <vt:lpstr>Eligible Services 2026 – Cat1</vt:lpstr>
      <vt:lpstr>Eligible Services 2026 – Cat2</vt:lpstr>
      <vt:lpstr>PowerPoint Presentation</vt:lpstr>
      <vt:lpstr>E-Rate Eligible Locations – only four types of entities exist </vt:lpstr>
      <vt:lpstr>E-Rate Eligible Locations – Category 2  </vt:lpstr>
      <vt:lpstr>E-Rate Eligible Locations – update your list</vt:lpstr>
      <vt:lpstr>Category Two Budget for 2026</vt:lpstr>
      <vt:lpstr>E-Rate Category 2 for 2026</vt:lpstr>
      <vt:lpstr>PowerPoint Presentation</vt:lpstr>
      <vt:lpstr>E-Rate Discounts – No changes for schools</vt:lpstr>
      <vt:lpstr>Calculating Discounts  - two variables</vt:lpstr>
      <vt:lpstr>PowerPoint Presentation</vt:lpstr>
      <vt:lpstr>PowerPoint Presentation</vt:lpstr>
      <vt:lpstr> E-Rate Form 470 – What’s it for?   </vt:lpstr>
      <vt:lpstr>E-Rate Form 470 – Gotcha’s</vt:lpstr>
      <vt:lpstr>E-Rate Form 470 – Gotcha’s</vt:lpstr>
      <vt:lpstr>E-Rate Form 470 – 28 Day Rule</vt:lpstr>
      <vt:lpstr>E-Rate Form 470 – 28 Day Rule</vt:lpstr>
      <vt:lpstr>E-Rate Form 470</vt:lpstr>
      <vt:lpstr>E-Rate Form 470 – specify a cutoff date!</vt:lpstr>
      <vt:lpstr>E-Rate Process</vt:lpstr>
      <vt:lpstr>E-Rate Form 470 - Reminder </vt:lpstr>
      <vt:lpstr>E-Rate Form 470 </vt:lpstr>
      <vt:lpstr>E-Rate Project Tracking Spreadsheet</vt:lpstr>
      <vt:lpstr>What’s Next…</vt:lpstr>
      <vt:lpstr>Issues in Competitive Bidding</vt:lpstr>
      <vt:lpstr>Vendor Selection – if there’s not a formal RFP</vt:lpstr>
      <vt:lpstr>Vendor Selection – if there is a formal RFP</vt:lpstr>
      <vt:lpstr> Vendor Selection – Do You Need a Contract? </vt:lpstr>
      <vt:lpstr> Contracts must be entered into EPC prior to 471 </vt:lpstr>
      <vt:lpstr>E-Rate Process – Case Study</vt:lpstr>
      <vt:lpstr>PowerPoint Presentation</vt:lpstr>
      <vt:lpstr>Requesting Funding</vt:lpstr>
      <vt:lpstr> E-Rate Form 471 – What will you need </vt:lpstr>
      <vt:lpstr> E-Rate Form 471 </vt:lpstr>
      <vt:lpstr> E-Rate Form 471 </vt:lpstr>
      <vt:lpstr> E-Rate Form 471 </vt:lpstr>
      <vt:lpstr>E-Rate – Remove Ineligible Costs</vt:lpstr>
      <vt:lpstr>E-Rate Form 471 – Online</vt:lpstr>
      <vt:lpstr> E-Rate Form 471 – after you certify </vt:lpstr>
      <vt:lpstr>PIA Review – What is it ?</vt:lpstr>
      <vt:lpstr> PIA Review  Review Inquiries </vt:lpstr>
      <vt:lpstr> PIA Review – Corrections Allowed </vt:lpstr>
      <vt:lpstr>E-Rate Approval &amp; Acceptance!</vt:lpstr>
      <vt:lpstr> E-Rate Approval &amp; Acceptance</vt:lpstr>
      <vt:lpstr>PowerPoint Presentation</vt:lpstr>
      <vt:lpstr>E-Rate Form 486</vt:lpstr>
      <vt:lpstr>E-Rate Form 486 Deadline</vt:lpstr>
      <vt:lpstr>E-Rate Implementation Deadlines</vt:lpstr>
      <vt:lpstr>E-Rate Form 486 – this is the easy part</vt:lpstr>
      <vt:lpstr>PowerPoint Presentation</vt:lpstr>
      <vt:lpstr>PowerPoint Presentation</vt:lpstr>
      <vt:lpstr>PowerPoint Presentation</vt:lpstr>
      <vt:lpstr>PowerPoint Presentation</vt:lpstr>
      <vt:lpstr>PowerPoint Presentation</vt:lpstr>
      <vt:lpstr>E-Rate Form 500 – it’s only six questions</vt:lpstr>
      <vt:lpstr>Category 2 Record Keeping</vt:lpstr>
      <vt:lpstr>Service Substitutions</vt:lpstr>
      <vt:lpstr>SPIN (Service Provider ID Number) Changes</vt:lpstr>
      <vt:lpstr>Split FRN – if cutover of Cat1 is delayed…</vt:lpstr>
      <vt:lpstr>PowerPoint Presentation</vt:lpstr>
      <vt:lpstr>Record Retention – “if it isn’t written down it didn’t happen”</vt:lpstr>
      <vt:lpstr>PowerPoint Presentation</vt:lpstr>
      <vt:lpstr>PowerPoint Presentation</vt:lpstr>
      <vt:lpstr>Final Tips</vt:lpstr>
      <vt:lpstr>PowerPoint Presentation</vt:lpstr>
      <vt:lpstr>Kansas Resources</vt:lpstr>
      <vt:lpstr>More Resources</vt:lpstr>
      <vt:lpstr> Information &amp; Assistance BTU Kansas E-Rate Support Hotline  866-372-8302</vt:lpstr>
      <vt:lpstr> Information &amp; Assistance BTU Kansas E-Rate Support Hotline</vt:lpstr>
      <vt:lpstr> Information &amp; Assistance</vt:lpstr>
      <vt:lpstr>PowerPoint Presentation</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Lori Thompson</dc:creator>
  <cp:lastModifiedBy>Matthew Preston</cp:lastModifiedBy>
  <cp:revision>1088</cp:revision>
  <cp:lastPrinted>2025-10-06T15:06:57Z</cp:lastPrinted>
  <dcterms:created xsi:type="dcterms:W3CDTF">1999-08-13T17:42:33Z</dcterms:created>
  <dcterms:modified xsi:type="dcterms:W3CDTF">2025-10-07T14:35:39Z</dcterms:modified>
</cp:coreProperties>
</file>